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3"/>
  </p:notesMasterIdLst>
  <p:sldIdLst>
    <p:sldId id="256" r:id="rId2"/>
    <p:sldId id="257" r:id="rId3"/>
    <p:sldId id="258" r:id="rId4"/>
    <p:sldId id="273" r:id="rId5"/>
    <p:sldId id="302" r:id="rId6"/>
    <p:sldId id="303" r:id="rId7"/>
    <p:sldId id="274" r:id="rId8"/>
    <p:sldId id="280" r:id="rId9"/>
    <p:sldId id="281" r:id="rId10"/>
    <p:sldId id="262" r:id="rId11"/>
    <p:sldId id="282" r:id="rId12"/>
    <p:sldId id="285" r:id="rId13"/>
    <p:sldId id="295" r:id="rId14"/>
    <p:sldId id="287" r:id="rId15"/>
    <p:sldId id="297" r:id="rId16"/>
    <p:sldId id="298" r:id="rId17"/>
    <p:sldId id="299" r:id="rId18"/>
    <p:sldId id="300" r:id="rId19"/>
    <p:sldId id="301" r:id="rId20"/>
    <p:sldId id="304" r:id="rId21"/>
    <p:sldId id="268"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
      <p:font typeface="Garamond" panose="02020404030301010803" pitchFamily="18" charset="0"/>
      <p:regular r:id="rId28"/>
      <p:bold r:id="rId29"/>
      <p:italic r:id="rId30"/>
    </p:embeddedFont>
    <p:embeddedFont>
      <p:font typeface="Georgia" panose="02040502050405020303" pitchFamily="18" charset="0"/>
      <p:regular r:id="rId31"/>
      <p:bold r:id="rId32"/>
      <p:italic r:id="rId33"/>
      <p:boldItalic r:id="rId34"/>
    </p:embeddedFont>
    <p:embeddedFont>
      <p:font typeface="Imprint MT Shadow" panose="04020605060303030202" pitchFamily="82" charset="0"/>
      <p:regular r:id="rId35"/>
    </p:embeddedFont>
    <p:embeddedFont>
      <p:font typeface="Open Sans" panose="020B0606030504020204" pitchFamily="34" charset="0"/>
      <p:regular r:id="rId36"/>
      <p:bold r:id="rId37"/>
      <p:italic r:id="rId38"/>
      <p:boldItalic r:id="rId39"/>
    </p:embeddedFont>
    <p:embeddedFont>
      <p:font typeface="Segoe UI Semibold" panose="020B0702040204020203" pitchFamily="34" charset="0"/>
      <p:bold r:id="rId40"/>
      <p:boldItalic r:id="rId41"/>
    </p:embeddedFont>
    <p:embeddedFont>
      <p:font typeface="Sitka Display Semibold" pitchFamily="2" charset="0"/>
      <p:bold r:id="rId42"/>
      <p:boldItalic r:id="rId43"/>
    </p:embeddedFont>
    <p:embeddedFont>
      <p:font typeface="Sitka Small" pitchFamily="2" charset="0"/>
      <p:regular r:id="rId44"/>
      <p:bold r:id="rId45"/>
      <p:italic r:id="rId46"/>
      <p:boldItalic r:id="rId47"/>
    </p:embeddedFont>
    <p:embeddedFont>
      <p:font typeface="Tw Cen MT" panose="020B0602020104020603" pitchFamily="34" charset="0"/>
      <p:regular r:id="rId48"/>
      <p:bold r:id="rId49"/>
      <p:italic r:id="rId50"/>
      <p:boldItalic r:id="rId5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D56D6D-CB90-4BB2-898E-F3877C5BCA6C}" v="116" dt="2023-09-12T10:01:24.4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10" autoAdjust="0"/>
  </p:normalViewPr>
  <p:slideViewPr>
    <p:cSldViewPr snapToGrid="0">
      <p:cViewPr varScale="1">
        <p:scale>
          <a:sx n="82" d="100"/>
          <a:sy n="82" d="100"/>
        </p:scale>
        <p:origin x="691"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ya jagtap" userId="92b2f413ac72e790" providerId="LiveId" clId="{9DD56D6D-CB90-4BB2-898E-F3877C5BCA6C}"/>
    <pc:docChg chg="undo custSel addSld delSld modSld">
      <pc:chgData name="aditya jagtap" userId="92b2f413ac72e790" providerId="LiveId" clId="{9DD56D6D-CB90-4BB2-898E-F3877C5BCA6C}" dt="2023-09-12T10:13:04.148" v="2854" actId="47"/>
      <pc:docMkLst>
        <pc:docMk/>
      </pc:docMkLst>
      <pc:sldChg chg="modSp mod">
        <pc:chgData name="aditya jagtap" userId="92b2f413ac72e790" providerId="LiveId" clId="{9DD56D6D-CB90-4BB2-898E-F3877C5BCA6C}" dt="2023-09-11T17:52:45.917" v="16" actId="20577"/>
        <pc:sldMkLst>
          <pc:docMk/>
          <pc:sldMk cId="0" sldId="256"/>
        </pc:sldMkLst>
        <pc:spChg chg="mod">
          <ac:chgData name="aditya jagtap" userId="92b2f413ac72e790" providerId="LiveId" clId="{9DD56D6D-CB90-4BB2-898E-F3877C5BCA6C}" dt="2023-09-11T17:52:45.917" v="16" actId="20577"/>
          <ac:spMkLst>
            <pc:docMk/>
            <pc:sldMk cId="0" sldId="256"/>
            <ac:spMk id="166" creationId="{00000000-0000-0000-0000-000000000000}"/>
          </ac:spMkLst>
        </pc:spChg>
      </pc:sldChg>
      <pc:sldChg chg="addSp delSp modSp mod">
        <pc:chgData name="aditya jagtap" userId="92b2f413ac72e790" providerId="LiveId" clId="{9DD56D6D-CB90-4BB2-898E-F3877C5BCA6C}" dt="2023-09-11T20:08:55.778" v="848" actId="208"/>
        <pc:sldMkLst>
          <pc:docMk/>
          <pc:sldMk cId="0" sldId="262"/>
        </pc:sldMkLst>
        <pc:spChg chg="mod">
          <ac:chgData name="aditya jagtap" userId="92b2f413ac72e790" providerId="LiveId" clId="{9DD56D6D-CB90-4BB2-898E-F3877C5BCA6C}" dt="2023-09-11T20:05:23.331" v="828" actId="368"/>
          <ac:spMkLst>
            <pc:docMk/>
            <pc:sldMk cId="0" sldId="262"/>
            <ac:spMk id="198" creationId="{00000000-0000-0000-0000-000000000000}"/>
          </ac:spMkLst>
        </pc:spChg>
        <pc:picChg chg="add del mod">
          <ac:chgData name="aditya jagtap" userId="92b2f413ac72e790" providerId="LiveId" clId="{9DD56D6D-CB90-4BB2-898E-F3877C5BCA6C}" dt="2023-09-11T20:05:39.094" v="834" actId="478"/>
          <ac:picMkLst>
            <pc:docMk/>
            <pc:sldMk cId="0" sldId="262"/>
            <ac:picMk id="3" creationId="{E5BAD230-FA87-4FF5-A5B3-D3CA4C9DF6A8}"/>
          </ac:picMkLst>
        </pc:picChg>
        <pc:picChg chg="add del mod">
          <ac:chgData name="aditya jagtap" userId="92b2f413ac72e790" providerId="LiveId" clId="{9DD56D6D-CB90-4BB2-898E-F3877C5BCA6C}" dt="2023-09-11T20:05:35.012" v="833" actId="478"/>
          <ac:picMkLst>
            <pc:docMk/>
            <pc:sldMk cId="0" sldId="262"/>
            <ac:picMk id="4" creationId="{94DBEFFF-6A5A-D375-E2CD-E4865A777EDD}"/>
          </ac:picMkLst>
        </pc:picChg>
        <pc:picChg chg="add mod">
          <ac:chgData name="aditya jagtap" userId="92b2f413ac72e790" providerId="LiveId" clId="{9DD56D6D-CB90-4BB2-898E-F3877C5BCA6C}" dt="2023-09-11T20:08:28.316" v="847" actId="208"/>
          <ac:picMkLst>
            <pc:docMk/>
            <pc:sldMk cId="0" sldId="262"/>
            <ac:picMk id="6" creationId="{07788902-8EF5-C83C-194B-069C4B3C91BB}"/>
          </ac:picMkLst>
        </pc:picChg>
        <pc:picChg chg="add mod">
          <ac:chgData name="aditya jagtap" userId="92b2f413ac72e790" providerId="LiveId" clId="{9DD56D6D-CB90-4BB2-898E-F3877C5BCA6C}" dt="2023-09-11T20:08:55.778" v="848" actId="208"/>
          <ac:picMkLst>
            <pc:docMk/>
            <pc:sldMk cId="0" sldId="262"/>
            <ac:picMk id="8" creationId="{E3BBD004-CDB4-0DA1-3AF5-46021ADBE13D}"/>
          </ac:picMkLst>
        </pc:picChg>
      </pc:sldChg>
      <pc:sldChg chg="addSp delSp modSp mod">
        <pc:chgData name="aditya jagtap" userId="92b2f413ac72e790" providerId="LiveId" clId="{9DD56D6D-CB90-4BB2-898E-F3877C5BCA6C}" dt="2023-09-11T19:13:40.845" v="34" actId="14100"/>
        <pc:sldMkLst>
          <pc:docMk/>
          <pc:sldMk cId="2823575702" sldId="274"/>
        </pc:sldMkLst>
        <pc:spChg chg="mod">
          <ac:chgData name="aditya jagtap" userId="92b2f413ac72e790" providerId="LiveId" clId="{9DD56D6D-CB90-4BB2-898E-F3877C5BCA6C}" dt="2023-09-11T19:12:36.593" v="31" actId="20577"/>
          <ac:spMkLst>
            <pc:docMk/>
            <pc:sldMk cId="2823575702" sldId="274"/>
            <ac:spMk id="8" creationId="{6798A147-0672-FE64-FEED-EC47FB902849}"/>
          </ac:spMkLst>
        </pc:spChg>
        <pc:picChg chg="add mod">
          <ac:chgData name="aditya jagtap" userId="92b2f413ac72e790" providerId="LiveId" clId="{9DD56D6D-CB90-4BB2-898E-F3877C5BCA6C}" dt="2023-09-11T19:12:14.086" v="23" actId="1076"/>
          <ac:picMkLst>
            <pc:docMk/>
            <pc:sldMk cId="2823575702" sldId="274"/>
            <ac:picMk id="4" creationId="{2607CABF-A246-F7F3-2948-0A3DC0BA072D}"/>
          </ac:picMkLst>
        </pc:picChg>
        <pc:picChg chg="add del">
          <ac:chgData name="aditya jagtap" userId="92b2f413ac72e790" providerId="LiveId" clId="{9DD56D6D-CB90-4BB2-898E-F3877C5BCA6C}" dt="2023-09-11T17:54:02.160" v="19" actId="478"/>
          <ac:picMkLst>
            <pc:docMk/>
            <pc:sldMk cId="2823575702" sldId="274"/>
            <ac:picMk id="6" creationId="{1C54D9AF-7E6C-E030-41C5-FAF89824EBD0}"/>
          </ac:picMkLst>
        </pc:picChg>
        <pc:picChg chg="add mod">
          <ac:chgData name="aditya jagtap" userId="92b2f413ac72e790" providerId="LiveId" clId="{9DD56D6D-CB90-4BB2-898E-F3877C5BCA6C}" dt="2023-09-11T19:13:40.845" v="34" actId="14100"/>
          <ac:picMkLst>
            <pc:docMk/>
            <pc:sldMk cId="2823575702" sldId="274"/>
            <ac:picMk id="9" creationId="{0040C9CA-29B2-7A3E-51C6-1FBFA143BCAC}"/>
          </ac:picMkLst>
        </pc:picChg>
        <pc:picChg chg="del">
          <ac:chgData name="aditya jagtap" userId="92b2f413ac72e790" providerId="LiveId" clId="{9DD56D6D-CB90-4BB2-898E-F3877C5BCA6C}" dt="2023-09-11T19:11:45.046" v="20" actId="478"/>
          <ac:picMkLst>
            <pc:docMk/>
            <pc:sldMk cId="2823575702" sldId="274"/>
            <ac:picMk id="11" creationId="{CDCACE96-5974-E70C-D0B8-911570B58148}"/>
          </ac:picMkLst>
        </pc:picChg>
      </pc:sldChg>
      <pc:sldChg chg="addSp delSp modSp add del mod">
        <pc:chgData name="aditya jagtap" userId="92b2f413ac72e790" providerId="LiveId" clId="{9DD56D6D-CB90-4BB2-898E-F3877C5BCA6C}" dt="2023-09-12T09:57:19.691" v="2707" actId="47"/>
        <pc:sldMkLst>
          <pc:docMk/>
          <pc:sldMk cId="26445697" sldId="276"/>
        </pc:sldMkLst>
        <pc:spChg chg="mod">
          <ac:chgData name="aditya jagtap" userId="92b2f413ac72e790" providerId="LiveId" clId="{9DD56D6D-CB90-4BB2-898E-F3877C5BCA6C}" dt="2023-09-11T20:19:00.712" v="1104" actId="21"/>
          <ac:spMkLst>
            <pc:docMk/>
            <pc:sldMk cId="26445697" sldId="276"/>
            <ac:spMk id="2" creationId="{85F36E5F-0DBD-5D51-E2E3-296E01616E6A}"/>
          </ac:spMkLst>
        </pc:spChg>
        <pc:spChg chg="del mod">
          <ac:chgData name="aditya jagtap" userId="92b2f413ac72e790" providerId="LiveId" clId="{9DD56D6D-CB90-4BB2-898E-F3877C5BCA6C}" dt="2023-09-11T20:11:50.317" v="890" actId="478"/>
          <ac:spMkLst>
            <pc:docMk/>
            <pc:sldMk cId="26445697" sldId="276"/>
            <ac:spMk id="5" creationId="{2CF732B5-2442-F456-780D-B4CE4B2E3A77}"/>
          </ac:spMkLst>
        </pc:spChg>
        <pc:spChg chg="del mod">
          <ac:chgData name="aditya jagtap" userId="92b2f413ac72e790" providerId="LiveId" clId="{9DD56D6D-CB90-4BB2-898E-F3877C5BCA6C}" dt="2023-09-11T20:12:17.466" v="894" actId="478"/>
          <ac:spMkLst>
            <pc:docMk/>
            <pc:sldMk cId="26445697" sldId="276"/>
            <ac:spMk id="9" creationId="{7DBEA5DC-9685-E456-BC9F-AA587F3BB579}"/>
          </ac:spMkLst>
        </pc:spChg>
        <pc:spChg chg="del mod">
          <ac:chgData name="aditya jagtap" userId="92b2f413ac72e790" providerId="LiveId" clId="{9DD56D6D-CB90-4BB2-898E-F3877C5BCA6C}" dt="2023-09-11T20:11:32.874" v="887" actId="478"/>
          <ac:spMkLst>
            <pc:docMk/>
            <pc:sldMk cId="26445697" sldId="276"/>
            <ac:spMk id="11" creationId="{A7D675C3-FF3C-9D3C-738D-1A3B9BF2B232}"/>
          </ac:spMkLst>
        </pc:spChg>
        <pc:spChg chg="del">
          <ac:chgData name="aditya jagtap" userId="92b2f413ac72e790" providerId="LiveId" clId="{9DD56D6D-CB90-4BB2-898E-F3877C5BCA6C}" dt="2023-09-11T20:11:39.841" v="889" actId="478"/>
          <ac:spMkLst>
            <pc:docMk/>
            <pc:sldMk cId="26445697" sldId="276"/>
            <ac:spMk id="13" creationId="{B66C0307-AE56-4ACD-643B-E16FA6B77798}"/>
          </ac:spMkLst>
        </pc:spChg>
        <pc:spChg chg="del">
          <ac:chgData name="aditya jagtap" userId="92b2f413ac72e790" providerId="LiveId" clId="{9DD56D6D-CB90-4BB2-898E-F3877C5BCA6C}" dt="2023-09-11T20:11:36.710" v="888" actId="478"/>
          <ac:spMkLst>
            <pc:docMk/>
            <pc:sldMk cId="26445697" sldId="276"/>
            <ac:spMk id="15" creationId="{432B5E69-2A74-0D18-5F6C-300A502940C7}"/>
          </ac:spMkLst>
        </pc:spChg>
        <pc:spChg chg="add mod">
          <ac:chgData name="aditya jagtap" userId="92b2f413ac72e790" providerId="LiveId" clId="{9DD56D6D-CB90-4BB2-898E-F3877C5BCA6C}" dt="2023-09-11T20:18:30.468" v="1101" actId="1076"/>
          <ac:spMkLst>
            <pc:docMk/>
            <pc:sldMk cId="26445697" sldId="276"/>
            <ac:spMk id="16" creationId="{CA7D4CE2-2E57-5962-1479-DB42AC084A7B}"/>
          </ac:spMkLst>
        </pc:spChg>
        <pc:picChg chg="del">
          <ac:chgData name="aditya jagtap" userId="92b2f413ac72e790" providerId="LiveId" clId="{9DD56D6D-CB90-4BB2-898E-F3877C5BCA6C}" dt="2023-09-11T20:12:51.917" v="914" actId="478"/>
          <ac:picMkLst>
            <pc:docMk/>
            <pc:sldMk cId="26445697" sldId="276"/>
            <ac:picMk id="4" creationId="{63D61ADC-B425-D738-DB5F-CF2ACEF38D3C}"/>
          </ac:picMkLst>
        </pc:picChg>
        <pc:picChg chg="add mod">
          <ac:chgData name="aditya jagtap" userId="92b2f413ac72e790" providerId="LiveId" clId="{9DD56D6D-CB90-4BB2-898E-F3877C5BCA6C}" dt="2023-09-11T20:15:57.746" v="954" actId="1076"/>
          <ac:picMkLst>
            <pc:docMk/>
            <pc:sldMk cId="26445697" sldId="276"/>
            <ac:picMk id="6" creationId="{B8C16200-F12A-3624-EDD2-FC7E824469B0}"/>
          </ac:picMkLst>
        </pc:picChg>
        <pc:picChg chg="del">
          <ac:chgData name="aditya jagtap" userId="92b2f413ac72e790" providerId="LiveId" clId="{9DD56D6D-CB90-4BB2-898E-F3877C5BCA6C}" dt="2023-09-11T20:12:53.724" v="915" actId="478"/>
          <ac:picMkLst>
            <pc:docMk/>
            <pc:sldMk cId="26445697" sldId="276"/>
            <ac:picMk id="7" creationId="{B688418F-83E4-7146-CC1C-F300B25273EA}"/>
          </ac:picMkLst>
        </pc:picChg>
        <pc:picChg chg="add mod">
          <ac:chgData name="aditya jagtap" userId="92b2f413ac72e790" providerId="LiveId" clId="{9DD56D6D-CB90-4BB2-898E-F3877C5BCA6C}" dt="2023-09-11T20:15:59.780" v="955" actId="1076"/>
          <ac:picMkLst>
            <pc:docMk/>
            <pc:sldMk cId="26445697" sldId="276"/>
            <ac:picMk id="10" creationId="{E6392801-759B-9415-D883-30A8CBCB6845}"/>
          </ac:picMkLst>
        </pc:picChg>
        <pc:picChg chg="add mod">
          <ac:chgData name="aditya jagtap" userId="92b2f413ac72e790" providerId="LiveId" clId="{9DD56D6D-CB90-4BB2-898E-F3877C5BCA6C}" dt="2023-09-11T20:18:35.146" v="1102" actId="208"/>
          <ac:picMkLst>
            <pc:docMk/>
            <pc:sldMk cId="26445697" sldId="276"/>
            <ac:picMk id="14" creationId="{B1FB3A52-2179-23C9-620E-1DA7DA582DDF}"/>
          </ac:picMkLst>
        </pc:picChg>
      </pc:sldChg>
      <pc:sldChg chg="addSp delSp modSp del mod">
        <pc:chgData name="aditya jagtap" userId="92b2f413ac72e790" providerId="LiveId" clId="{9DD56D6D-CB90-4BB2-898E-F3877C5BCA6C}" dt="2023-09-12T08:57:37.776" v="1870" actId="47"/>
        <pc:sldMkLst>
          <pc:docMk/>
          <pc:sldMk cId="3413331608" sldId="278"/>
        </pc:sldMkLst>
        <pc:spChg chg="mod">
          <ac:chgData name="aditya jagtap" userId="92b2f413ac72e790" providerId="LiveId" clId="{9DD56D6D-CB90-4BB2-898E-F3877C5BCA6C}" dt="2023-09-11T19:45:22.092" v="70" actId="20577"/>
          <ac:spMkLst>
            <pc:docMk/>
            <pc:sldMk cId="3413331608" sldId="278"/>
            <ac:spMk id="2" creationId="{3D7965D0-A17F-CAAC-49D8-58B67E1874DB}"/>
          </ac:spMkLst>
        </pc:spChg>
        <pc:spChg chg="mod">
          <ac:chgData name="aditya jagtap" userId="92b2f413ac72e790" providerId="LiveId" clId="{9DD56D6D-CB90-4BB2-898E-F3877C5BCA6C}" dt="2023-09-11T19:46:37.457" v="100" actId="20577"/>
          <ac:spMkLst>
            <pc:docMk/>
            <pc:sldMk cId="3413331608" sldId="278"/>
            <ac:spMk id="7" creationId="{1938E6C9-6ACB-E623-807D-35C3088CB136}"/>
          </ac:spMkLst>
        </pc:spChg>
        <pc:picChg chg="add mod">
          <ac:chgData name="aditya jagtap" userId="92b2f413ac72e790" providerId="LiveId" clId="{9DD56D6D-CB90-4BB2-898E-F3877C5BCA6C}" dt="2023-09-11T20:09:41.317" v="857" actId="208"/>
          <ac:picMkLst>
            <pc:docMk/>
            <pc:sldMk cId="3413331608" sldId="278"/>
            <ac:picMk id="4" creationId="{ECFD61A4-432B-9666-19C0-0C2A4930948F}"/>
          </ac:picMkLst>
        </pc:picChg>
        <pc:picChg chg="add mod">
          <ac:chgData name="aditya jagtap" userId="92b2f413ac72e790" providerId="LiveId" clId="{9DD56D6D-CB90-4BB2-898E-F3877C5BCA6C}" dt="2023-09-11T20:10:06.388" v="863" actId="14100"/>
          <ac:picMkLst>
            <pc:docMk/>
            <pc:sldMk cId="3413331608" sldId="278"/>
            <ac:picMk id="6" creationId="{20A60597-1E64-CF0E-1097-61FA54C1664C}"/>
          </ac:picMkLst>
        </pc:picChg>
        <pc:picChg chg="add mod">
          <ac:chgData name="aditya jagtap" userId="92b2f413ac72e790" providerId="LiveId" clId="{9DD56D6D-CB90-4BB2-898E-F3877C5BCA6C}" dt="2023-09-11T20:09:50.738" v="860" actId="14100"/>
          <ac:picMkLst>
            <pc:docMk/>
            <pc:sldMk cId="3413331608" sldId="278"/>
            <ac:picMk id="9" creationId="{113BD6C4-B822-4C4B-C219-3E8123640620}"/>
          </ac:picMkLst>
        </pc:picChg>
        <pc:picChg chg="del mod">
          <ac:chgData name="aditya jagtap" userId="92b2f413ac72e790" providerId="LiveId" clId="{9DD56D6D-CB90-4BB2-898E-F3877C5BCA6C}" dt="2023-09-11T19:42:25.587" v="37" actId="478"/>
          <ac:picMkLst>
            <pc:docMk/>
            <pc:sldMk cId="3413331608" sldId="278"/>
            <ac:picMk id="11" creationId="{2A16CEA5-88E0-64DC-2E9E-1D967B22CAD1}"/>
          </ac:picMkLst>
        </pc:picChg>
        <pc:picChg chg="del mod">
          <ac:chgData name="aditya jagtap" userId="92b2f413ac72e790" providerId="LiveId" clId="{9DD56D6D-CB90-4BB2-898E-F3877C5BCA6C}" dt="2023-09-11T19:42:33.186" v="39" actId="478"/>
          <ac:picMkLst>
            <pc:docMk/>
            <pc:sldMk cId="3413331608" sldId="278"/>
            <ac:picMk id="13" creationId="{BDDFE15E-9745-C389-2046-F4170D69A8E5}"/>
          </ac:picMkLst>
        </pc:picChg>
      </pc:sldChg>
      <pc:sldChg chg="del">
        <pc:chgData name="aditya jagtap" userId="92b2f413ac72e790" providerId="LiveId" clId="{9DD56D6D-CB90-4BB2-898E-F3877C5BCA6C}" dt="2023-09-11T19:47:14.863" v="101" actId="47"/>
        <pc:sldMkLst>
          <pc:docMk/>
          <pc:sldMk cId="985952337" sldId="279"/>
        </pc:sldMkLst>
      </pc:sldChg>
      <pc:sldChg chg="addSp delSp modSp mod">
        <pc:chgData name="aditya jagtap" userId="92b2f413ac72e790" providerId="LiveId" clId="{9DD56D6D-CB90-4BB2-898E-F3877C5BCA6C}" dt="2023-09-11T20:09:37.166" v="856" actId="208"/>
        <pc:sldMkLst>
          <pc:docMk/>
          <pc:sldMk cId="2447647918" sldId="280"/>
        </pc:sldMkLst>
        <pc:picChg chg="add mod">
          <ac:chgData name="aditya jagtap" userId="92b2f413ac72e790" providerId="LiveId" clId="{9DD56D6D-CB90-4BB2-898E-F3877C5BCA6C}" dt="2023-09-11T20:09:37.166" v="856" actId="208"/>
          <ac:picMkLst>
            <pc:docMk/>
            <pc:sldMk cId="2447647918" sldId="280"/>
            <ac:picMk id="4" creationId="{5BA5C013-4739-D650-CDC3-CF52EF72182E}"/>
          </ac:picMkLst>
        </pc:picChg>
        <pc:picChg chg="del">
          <ac:chgData name="aditya jagtap" userId="92b2f413ac72e790" providerId="LiveId" clId="{9DD56D6D-CB90-4BB2-898E-F3877C5BCA6C}" dt="2023-09-11T19:47:20.809" v="102" actId="478"/>
          <ac:picMkLst>
            <pc:docMk/>
            <pc:sldMk cId="2447647918" sldId="280"/>
            <ac:picMk id="9" creationId="{E268E0A1-7BB9-59B5-FB25-4036FEF3385D}"/>
          </ac:picMkLst>
        </pc:picChg>
      </pc:sldChg>
      <pc:sldChg chg="addSp delSp modSp mod">
        <pc:chgData name="aditya jagtap" userId="92b2f413ac72e790" providerId="LiveId" clId="{9DD56D6D-CB90-4BB2-898E-F3877C5BCA6C}" dt="2023-09-11T20:11:13.378" v="884" actId="313"/>
        <pc:sldMkLst>
          <pc:docMk/>
          <pc:sldMk cId="3179911187" sldId="281"/>
        </pc:sldMkLst>
        <pc:spChg chg="mod">
          <ac:chgData name="aditya jagtap" userId="92b2f413ac72e790" providerId="LiveId" clId="{9DD56D6D-CB90-4BB2-898E-F3877C5BCA6C}" dt="2023-09-11T20:11:13.378" v="884" actId="313"/>
          <ac:spMkLst>
            <pc:docMk/>
            <pc:sldMk cId="3179911187" sldId="281"/>
            <ac:spMk id="2" creationId="{33846B26-4849-AA17-133C-4835229C685F}"/>
          </ac:spMkLst>
        </pc:spChg>
        <pc:spChg chg="mod">
          <ac:chgData name="aditya jagtap" userId="92b2f413ac72e790" providerId="LiveId" clId="{9DD56D6D-CB90-4BB2-898E-F3877C5BCA6C}" dt="2023-09-11T19:56:05.013" v="332" actId="20577"/>
          <ac:spMkLst>
            <pc:docMk/>
            <pc:sldMk cId="3179911187" sldId="281"/>
            <ac:spMk id="5" creationId="{2D9A9CFC-D5BC-1692-9611-3E11D8A14FAB}"/>
          </ac:spMkLst>
        </pc:spChg>
        <pc:spChg chg="del mod">
          <ac:chgData name="aditya jagtap" userId="92b2f413ac72e790" providerId="LiveId" clId="{9DD56D6D-CB90-4BB2-898E-F3877C5BCA6C}" dt="2023-09-11T19:54:32.770" v="153" actId="478"/>
          <ac:spMkLst>
            <pc:docMk/>
            <pc:sldMk cId="3179911187" sldId="281"/>
            <ac:spMk id="9" creationId="{6FFE8025-29F5-FBD1-D2AC-D931C54B72A2}"/>
          </ac:spMkLst>
        </pc:spChg>
        <pc:picChg chg="add mod">
          <ac:chgData name="aditya jagtap" userId="92b2f413ac72e790" providerId="LiveId" clId="{9DD56D6D-CB90-4BB2-898E-F3877C5BCA6C}" dt="2023-09-11T20:09:08.797" v="851" actId="208"/>
          <ac:picMkLst>
            <pc:docMk/>
            <pc:sldMk cId="3179911187" sldId="281"/>
            <ac:picMk id="4" creationId="{7758A261-171F-EEF0-DF28-09946F4B81CB}"/>
          </ac:picMkLst>
        </pc:picChg>
        <pc:picChg chg="del">
          <ac:chgData name="aditya jagtap" userId="92b2f413ac72e790" providerId="LiveId" clId="{9DD56D6D-CB90-4BB2-898E-F3877C5BCA6C}" dt="2023-09-11T19:48:59.720" v="104" actId="478"/>
          <ac:picMkLst>
            <pc:docMk/>
            <pc:sldMk cId="3179911187" sldId="281"/>
            <ac:picMk id="7" creationId="{88D23A71-CBE4-3148-12EE-E8257012A821}"/>
          </ac:picMkLst>
        </pc:picChg>
        <pc:picChg chg="add mod">
          <ac:chgData name="aditya jagtap" userId="92b2f413ac72e790" providerId="LiveId" clId="{9DD56D6D-CB90-4BB2-898E-F3877C5BCA6C}" dt="2023-09-11T20:09:16.421" v="853" actId="208"/>
          <ac:picMkLst>
            <pc:docMk/>
            <pc:sldMk cId="3179911187" sldId="281"/>
            <ac:picMk id="8" creationId="{EAEC5DF6-CE26-F86A-20BC-AEFDC6005E82}"/>
          </ac:picMkLst>
        </pc:picChg>
        <pc:picChg chg="add mod">
          <ac:chgData name="aditya jagtap" userId="92b2f413ac72e790" providerId="LiveId" clId="{9DD56D6D-CB90-4BB2-898E-F3877C5BCA6C}" dt="2023-09-11T20:10:34.947" v="865" actId="14100"/>
          <ac:picMkLst>
            <pc:docMk/>
            <pc:sldMk cId="3179911187" sldId="281"/>
            <ac:picMk id="11" creationId="{E7A8E32F-1D38-4215-B050-F0FB5D004E4A}"/>
          </ac:picMkLst>
        </pc:picChg>
      </pc:sldChg>
      <pc:sldChg chg="addSp delSp modSp mod">
        <pc:chgData name="aditya jagtap" userId="92b2f413ac72e790" providerId="LiveId" clId="{9DD56D6D-CB90-4BB2-898E-F3877C5BCA6C}" dt="2023-09-11T20:21:37.900" v="1128" actId="208"/>
        <pc:sldMkLst>
          <pc:docMk/>
          <pc:sldMk cId="1480882420" sldId="282"/>
        </pc:sldMkLst>
        <pc:spChg chg="mod">
          <ac:chgData name="aditya jagtap" userId="92b2f413ac72e790" providerId="LiveId" clId="{9DD56D6D-CB90-4BB2-898E-F3877C5BCA6C}" dt="2023-09-11T20:19:21.824" v="1108" actId="20577"/>
          <ac:spMkLst>
            <pc:docMk/>
            <pc:sldMk cId="1480882420" sldId="282"/>
            <ac:spMk id="8" creationId="{22B9A402-F990-53E2-256A-752B65F6B2FF}"/>
          </ac:spMkLst>
        </pc:spChg>
        <pc:spChg chg="del">
          <ac:chgData name="aditya jagtap" userId="92b2f413ac72e790" providerId="LiveId" clId="{9DD56D6D-CB90-4BB2-898E-F3877C5BCA6C}" dt="2023-09-11T20:19:41.642" v="1114" actId="478"/>
          <ac:spMkLst>
            <pc:docMk/>
            <pc:sldMk cId="1480882420" sldId="282"/>
            <ac:spMk id="10" creationId="{2ED119D1-7467-EE13-79D8-0008BC2897A8}"/>
          </ac:spMkLst>
        </pc:spChg>
        <pc:spChg chg="del">
          <ac:chgData name="aditya jagtap" userId="92b2f413ac72e790" providerId="LiveId" clId="{9DD56D6D-CB90-4BB2-898E-F3877C5BCA6C}" dt="2023-09-11T20:19:27.787" v="1109" actId="478"/>
          <ac:spMkLst>
            <pc:docMk/>
            <pc:sldMk cId="1480882420" sldId="282"/>
            <ac:spMk id="12" creationId="{BA88BAD4-524A-920E-EEFF-7B51DF4B86D6}"/>
          </ac:spMkLst>
        </pc:spChg>
        <pc:spChg chg="del mod">
          <ac:chgData name="aditya jagtap" userId="92b2f413ac72e790" providerId="LiveId" clId="{9DD56D6D-CB90-4BB2-898E-F3877C5BCA6C}" dt="2023-09-11T20:19:38.855" v="1113" actId="478"/>
          <ac:spMkLst>
            <pc:docMk/>
            <pc:sldMk cId="1480882420" sldId="282"/>
            <ac:spMk id="14" creationId="{7553F744-964F-AD03-85FE-49553D60C432}"/>
          </ac:spMkLst>
        </pc:spChg>
        <pc:picChg chg="add mod">
          <ac:chgData name="aditya jagtap" userId="92b2f413ac72e790" providerId="LiveId" clId="{9DD56D6D-CB90-4BB2-898E-F3877C5BCA6C}" dt="2023-09-11T20:20:45.501" v="1118" actId="208"/>
          <ac:picMkLst>
            <pc:docMk/>
            <pc:sldMk cId="1480882420" sldId="282"/>
            <ac:picMk id="3" creationId="{9B9EE982-5F99-1CB6-65F9-3D76DBA7C749}"/>
          </ac:picMkLst>
        </pc:picChg>
        <pc:picChg chg="del">
          <ac:chgData name="aditya jagtap" userId="92b2f413ac72e790" providerId="LiveId" clId="{9DD56D6D-CB90-4BB2-898E-F3877C5BCA6C}" dt="2023-09-11T20:19:29.919" v="1110" actId="478"/>
          <ac:picMkLst>
            <pc:docMk/>
            <pc:sldMk cId="1480882420" sldId="282"/>
            <ac:picMk id="4" creationId="{5F8711C4-1000-AE21-A805-76CFA4942A81}"/>
          </ac:picMkLst>
        </pc:picChg>
        <pc:picChg chg="del">
          <ac:chgData name="aditya jagtap" userId="92b2f413ac72e790" providerId="LiveId" clId="{9DD56D6D-CB90-4BB2-898E-F3877C5BCA6C}" dt="2023-09-11T20:19:31.916" v="1111" actId="478"/>
          <ac:picMkLst>
            <pc:docMk/>
            <pc:sldMk cId="1480882420" sldId="282"/>
            <ac:picMk id="6" creationId="{9A2535E0-FCAA-FDFB-530B-E541712D7720}"/>
          </ac:picMkLst>
        </pc:picChg>
        <pc:picChg chg="add mod">
          <ac:chgData name="aditya jagtap" userId="92b2f413ac72e790" providerId="LiveId" clId="{9DD56D6D-CB90-4BB2-898E-F3877C5BCA6C}" dt="2023-09-11T20:21:09.252" v="1122" actId="208"/>
          <ac:picMkLst>
            <pc:docMk/>
            <pc:sldMk cId="1480882420" sldId="282"/>
            <ac:picMk id="7" creationId="{41FB5B58-BEE2-438C-34F7-02E116E54C91}"/>
          </ac:picMkLst>
        </pc:picChg>
        <pc:picChg chg="add mod">
          <ac:chgData name="aditya jagtap" userId="92b2f413ac72e790" providerId="LiveId" clId="{9DD56D6D-CB90-4BB2-898E-F3877C5BCA6C}" dt="2023-09-11T20:21:37.900" v="1128" actId="208"/>
          <ac:picMkLst>
            <pc:docMk/>
            <pc:sldMk cId="1480882420" sldId="282"/>
            <ac:picMk id="11" creationId="{8993E4E8-5AB2-C6C0-D8E5-2E3CD0FDE8A7}"/>
          </ac:picMkLst>
        </pc:picChg>
      </pc:sldChg>
      <pc:sldChg chg="addSp delSp modSp mod">
        <pc:chgData name="aditya jagtap" userId="92b2f413ac72e790" providerId="LiveId" clId="{9DD56D6D-CB90-4BB2-898E-F3877C5BCA6C}" dt="2023-09-11T20:23:39.895" v="1134" actId="14100"/>
        <pc:sldMkLst>
          <pc:docMk/>
          <pc:sldMk cId="1597625767" sldId="285"/>
        </pc:sldMkLst>
        <pc:spChg chg="del mod">
          <ac:chgData name="aditya jagtap" userId="92b2f413ac72e790" providerId="LiveId" clId="{9DD56D6D-CB90-4BB2-898E-F3877C5BCA6C}" dt="2023-09-11T20:22:08.077" v="1130" actId="478"/>
          <ac:spMkLst>
            <pc:docMk/>
            <pc:sldMk cId="1597625767" sldId="285"/>
            <ac:spMk id="6" creationId="{6A7CE957-13D9-834F-9B7C-4AB86904FA37}"/>
          </ac:spMkLst>
        </pc:spChg>
        <pc:picChg chg="add mod">
          <ac:chgData name="aditya jagtap" userId="92b2f413ac72e790" providerId="LiveId" clId="{9DD56D6D-CB90-4BB2-898E-F3877C5BCA6C}" dt="2023-09-11T20:23:39.895" v="1134" actId="14100"/>
          <ac:picMkLst>
            <pc:docMk/>
            <pc:sldMk cId="1597625767" sldId="285"/>
            <ac:picMk id="3" creationId="{FF98F5D1-EEA4-2100-CB96-9482F5709458}"/>
          </ac:picMkLst>
        </pc:picChg>
        <pc:picChg chg="del">
          <ac:chgData name="aditya jagtap" userId="92b2f413ac72e790" providerId="LiveId" clId="{9DD56D6D-CB90-4BB2-898E-F3877C5BCA6C}" dt="2023-09-11T20:22:10.013" v="1131" actId="478"/>
          <ac:picMkLst>
            <pc:docMk/>
            <pc:sldMk cId="1597625767" sldId="285"/>
            <ac:picMk id="5" creationId="{9DB0920B-BC62-95BB-00A5-54C60092E698}"/>
          </ac:picMkLst>
        </pc:picChg>
      </pc:sldChg>
      <pc:sldChg chg="addSp delSp modSp mod">
        <pc:chgData name="aditya jagtap" userId="92b2f413ac72e790" providerId="LiveId" clId="{9DD56D6D-CB90-4BB2-898E-F3877C5BCA6C}" dt="2023-09-11T20:40:42.118" v="1409" actId="14100"/>
        <pc:sldMkLst>
          <pc:docMk/>
          <pc:sldMk cId="1733785570" sldId="287"/>
        </pc:sldMkLst>
        <pc:spChg chg="mod">
          <ac:chgData name="aditya jagtap" userId="92b2f413ac72e790" providerId="LiveId" clId="{9DD56D6D-CB90-4BB2-898E-F3877C5BCA6C}" dt="2023-09-11T20:35:26.840" v="1385" actId="20577"/>
          <ac:spMkLst>
            <pc:docMk/>
            <pc:sldMk cId="1733785570" sldId="287"/>
            <ac:spMk id="2" creationId="{23BA0945-C3C2-5348-B5F0-B3DDD1147615}"/>
          </ac:spMkLst>
        </pc:spChg>
        <pc:picChg chg="del">
          <ac:chgData name="aditya jagtap" userId="92b2f413ac72e790" providerId="LiveId" clId="{9DD56D6D-CB90-4BB2-898E-F3877C5BCA6C}" dt="2023-09-11T20:32:13.211" v="1365" actId="478"/>
          <ac:picMkLst>
            <pc:docMk/>
            <pc:sldMk cId="1733785570" sldId="287"/>
            <ac:picMk id="4" creationId="{D9AE984E-3936-29CD-BAB3-9751BFC3B168}"/>
          </ac:picMkLst>
        </pc:picChg>
        <pc:picChg chg="add mod">
          <ac:chgData name="aditya jagtap" userId="92b2f413ac72e790" providerId="LiveId" clId="{9DD56D6D-CB90-4BB2-898E-F3877C5BCA6C}" dt="2023-09-11T20:40:30.757" v="1404" actId="14100"/>
          <ac:picMkLst>
            <pc:docMk/>
            <pc:sldMk cId="1733785570" sldId="287"/>
            <ac:picMk id="5" creationId="{8ACC303C-06A9-38C4-AFD6-AF9B48020C21}"/>
          </ac:picMkLst>
        </pc:picChg>
        <pc:picChg chg="del">
          <ac:chgData name="aditya jagtap" userId="92b2f413ac72e790" providerId="LiveId" clId="{9DD56D6D-CB90-4BB2-898E-F3877C5BCA6C}" dt="2023-09-11T20:32:15.080" v="1366" actId="478"/>
          <ac:picMkLst>
            <pc:docMk/>
            <pc:sldMk cId="1733785570" sldId="287"/>
            <ac:picMk id="6" creationId="{801BC77B-5322-A435-AEDB-56216F3FAC80}"/>
          </ac:picMkLst>
        </pc:picChg>
        <pc:picChg chg="add mod">
          <ac:chgData name="aditya jagtap" userId="92b2f413ac72e790" providerId="LiveId" clId="{9DD56D6D-CB90-4BB2-898E-F3877C5BCA6C}" dt="2023-09-11T20:37:29.268" v="1397" actId="208"/>
          <ac:picMkLst>
            <pc:docMk/>
            <pc:sldMk cId="1733785570" sldId="287"/>
            <ac:picMk id="8" creationId="{E128C42E-01A1-095D-76DD-8E436A906ACE}"/>
          </ac:picMkLst>
        </pc:picChg>
        <pc:picChg chg="add mod">
          <ac:chgData name="aditya jagtap" userId="92b2f413ac72e790" providerId="LiveId" clId="{9DD56D6D-CB90-4BB2-898E-F3877C5BCA6C}" dt="2023-09-11T20:40:42.118" v="1409" actId="14100"/>
          <ac:picMkLst>
            <pc:docMk/>
            <pc:sldMk cId="1733785570" sldId="287"/>
            <ac:picMk id="10" creationId="{7712F0C8-74D8-7227-AC6F-CF96F49BE593}"/>
          </ac:picMkLst>
        </pc:picChg>
      </pc:sldChg>
      <pc:sldChg chg="modSp del mod">
        <pc:chgData name="aditya jagtap" userId="92b2f413ac72e790" providerId="LiveId" clId="{9DD56D6D-CB90-4BB2-898E-F3877C5BCA6C}" dt="2023-09-12T10:13:04.148" v="2854" actId="47"/>
        <pc:sldMkLst>
          <pc:docMk/>
          <pc:sldMk cId="1089443381" sldId="288"/>
        </pc:sldMkLst>
        <pc:spChg chg="mod">
          <ac:chgData name="aditya jagtap" userId="92b2f413ac72e790" providerId="LiveId" clId="{9DD56D6D-CB90-4BB2-898E-F3877C5BCA6C}" dt="2023-09-11T20:31:55.748" v="1362" actId="1076"/>
          <ac:spMkLst>
            <pc:docMk/>
            <pc:sldMk cId="1089443381" sldId="288"/>
            <ac:spMk id="2" creationId="{D5EE0386-F0AD-2316-4A28-963126D0C93D}"/>
          </ac:spMkLst>
        </pc:spChg>
        <pc:picChg chg="mod">
          <ac:chgData name="aditya jagtap" userId="92b2f413ac72e790" providerId="LiveId" clId="{9DD56D6D-CB90-4BB2-898E-F3877C5BCA6C}" dt="2023-09-11T20:58:22.636" v="1596" actId="1076"/>
          <ac:picMkLst>
            <pc:docMk/>
            <pc:sldMk cId="1089443381" sldId="288"/>
            <ac:picMk id="4" creationId="{289FE384-713D-1452-945A-87FABF540622}"/>
          </ac:picMkLst>
        </pc:picChg>
      </pc:sldChg>
      <pc:sldChg chg="del">
        <pc:chgData name="aditya jagtap" userId="92b2f413ac72e790" providerId="LiveId" clId="{9DD56D6D-CB90-4BB2-898E-F3877C5BCA6C}" dt="2023-09-11T19:56:11.178" v="333" actId="47"/>
        <pc:sldMkLst>
          <pc:docMk/>
          <pc:sldMk cId="2211618066" sldId="292"/>
        </pc:sldMkLst>
      </pc:sldChg>
      <pc:sldChg chg="del">
        <pc:chgData name="aditya jagtap" userId="92b2f413ac72e790" providerId="LiveId" clId="{9DD56D6D-CB90-4BB2-898E-F3877C5BCA6C}" dt="2023-09-11T19:56:14.131" v="334" actId="47"/>
        <pc:sldMkLst>
          <pc:docMk/>
          <pc:sldMk cId="3501743106" sldId="293"/>
        </pc:sldMkLst>
      </pc:sldChg>
      <pc:sldChg chg="del">
        <pc:chgData name="aditya jagtap" userId="92b2f413ac72e790" providerId="LiveId" clId="{9DD56D6D-CB90-4BB2-898E-F3877C5BCA6C}" dt="2023-09-11T19:56:22.401" v="335" actId="47"/>
        <pc:sldMkLst>
          <pc:docMk/>
          <pc:sldMk cId="2309215160" sldId="294"/>
        </pc:sldMkLst>
      </pc:sldChg>
      <pc:sldChg chg="addSp delSp modSp mod">
        <pc:chgData name="aditya jagtap" userId="92b2f413ac72e790" providerId="LiveId" clId="{9DD56D6D-CB90-4BB2-898E-F3877C5BCA6C}" dt="2023-09-11T20:31:15.026" v="1360" actId="207"/>
        <pc:sldMkLst>
          <pc:docMk/>
          <pc:sldMk cId="4032557920" sldId="295"/>
        </pc:sldMkLst>
        <pc:spChg chg="add mod">
          <ac:chgData name="aditya jagtap" userId="92b2f413ac72e790" providerId="LiveId" clId="{9DD56D6D-CB90-4BB2-898E-F3877C5BCA6C}" dt="2023-09-11T20:31:15.026" v="1360" actId="207"/>
          <ac:spMkLst>
            <pc:docMk/>
            <pc:sldMk cId="4032557920" sldId="295"/>
            <ac:spMk id="2" creationId="{E0C97D3C-B7F5-7B66-2B76-5C85BD2864A2}"/>
          </ac:spMkLst>
        </pc:spChg>
        <pc:spChg chg="del">
          <ac:chgData name="aditya jagtap" userId="92b2f413ac72e790" providerId="LiveId" clId="{9DD56D6D-CB90-4BB2-898E-F3877C5BCA6C}" dt="2023-09-11T20:23:57.630" v="1135" actId="478"/>
          <ac:spMkLst>
            <pc:docMk/>
            <pc:sldMk cId="4032557920" sldId="295"/>
            <ac:spMk id="4" creationId="{8BA497CA-8234-163F-5A92-BFA035362927}"/>
          </ac:spMkLst>
        </pc:spChg>
        <pc:spChg chg="del">
          <ac:chgData name="aditya jagtap" userId="92b2f413ac72e790" providerId="LiveId" clId="{9DD56D6D-CB90-4BB2-898E-F3877C5BCA6C}" dt="2023-09-11T20:24:02.567" v="1137" actId="478"/>
          <ac:spMkLst>
            <pc:docMk/>
            <pc:sldMk cId="4032557920" sldId="295"/>
            <ac:spMk id="7" creationId="{C6DD10D3-D90F-6D05-32D1-A8B697F228D5}"/>
          </ac:spMkLst>
        </pc:spChg>
        <pc:picChg chg="del">
          <ac:chgData name="aditya jagtap" userId="92b2f413ac72e790" providerId="LiveId" clId="{9DD56D6D-CB90-4BB2-898E-F3877C5BCA6C}" dt="2023-09-11T20:23:59.477" v="1136" actId="478"/>
          <ac:picMkLst>
            <pc:docMk/>
            <pc:sldMk cId="4032557920" sldId="295"/>
            <ac:picMk id="3" creationId="{E4F59972-7B4D-1792-C8C3-E1CC38B23648}"/>
          </ac:picMkLst>
        </pc:picChg>
        <pc:picChg chg="del">
          <ac:chgData name="aditya jagtap" userId="92b2f413ac72e790" providerId="LiveId" clId="{9DD56D6D-CB90-4BB2-898E-F3877C5BCA6C}" dt="2023-09-11T20:24:04.258" v="1138" actId="478"/>
          <ac:picMkLst>
            <pc:docMk/>
            <pc:sldMk cId="4032557920" sldId="295"/>
            <ac:picMk id="5" creationId="{81F8D55B-9B2F-4F3C-12B0-3BA35D8AB73E}"/>
          </ac:picMkLst>
        </pc:picChg>
        <pc:picChg chg="add mod">
          <ac:chgData name="aditya jagtap" userId="92b2f413ac72e790" providerId="LiveId" clId="{9DD56D6D-CB90-4BB2-898E-F3877C5BCA6C}" dt="2023-09-11T20:25:59.466" v="1178" actId="1038"/>
          <ac:picMkLst>
            <pc:docMk/>
            <pc:sldMk cId="4032557920" sldId="295"/>
            <ac:picMk id="1026" creationId="{82C783A7-56E3-F738-0519-72111A987041}"/>
          </ac:picMkLst>
        </pc:picChg>
        <pc:picChg chg="add mod">
          <ac:chgData name="aditya jagtap" userId="92b2f413ac72e790" providerId="LiveId" clId="{9DD56D6D-CB90-4BB2-898E-F3877C5BCA6C}" dt="2023-09-11T20:25:50.254" v="1160" actId="1037"/>
          <ac:picMkLst>
            <pc:docMk/>
            <pc:sldMk cId="4032557920" sldId="295"/>
            <ac:picMk id="1028" creationId="{DA42016E-4FCF-3AE4-FADC-7262E03ACB50}"/>
          </ac:picMkLst>
        </pc:picChg>
        <pc:picChg chg="add mod">
          <ac:chgData name="aditya jagtap" userId="92b2f413ac72e790" providerId="LiveId" clId="{9DD56D6D-CB90-4BB2-898E-F3877C5BCA6C}" dt="2023-09-11T20:26:52.526" v="1188" actId="208"/>
          <ac:picMkLst>
            <pc:docMk/>
            <pc:sldMk cId="4032557920" sldId="295"/>
            <ac:picMk id="1030" creationId="{9F2A34FB-684D-7B33-7F2D-AC524636F2A1}"/>
          </ac:picMkLst>
        </pc:picChg>
      </pc:sldChg>
      <pc:sldChg chg="del">
        <pc:chgData name="aditya jagtap" userId="92b2f413ac72e790" providerId="LiveId" clId="{9DD56D6D-CB90-4BB2-898E-F3877C5BCA6C}" dt="2023-09-11T20:31:30.344" v="1361" actId="47"/>
        <pc:sldMkLst>
          <pc:docMk/>
          <pc:sldMk cId="4169358044" sldId="296"/>
        </pc:sldMkLst>
      </pc:sldChg>
      <pc:sldChg chg="addSp delSp modSp mod">
        <pc:chgData name="aditya jagtap" userId="92b2f413ac72e790" providerId="LiveId" clId="{9DD56D6D-CB90-4BB2-898E-F3877C5BCA6C}" dt="2023-09-11T20:54:15.153" v="1572" actId="20577"/>
        <pc:sldMkLst>
          <pc:docMk/>
          <pc:sldMk cId="1223169575" sldId="297"/>
        </pc:sldMkLst>
        <pc:spChg chg="del">
          <ac:chgData name="aditya jagtap" userId="92b2f413ac72e790" providerId="LiveId" clId="{9DD56D6D-CB90-4BB2-898E-F3877C5BCA6C}" dt="2023-09-11T20:42:12.547" v="1410" actId="478"/>
          <ac:spMkLst>
            <pc:docMk/>
            <pc:sldMk cId="1223169575" sldId="297"/>
            <ac:spMk id="5" creationId="{14A752B2-7010-1AC7-D31B-BD52AF33F2F4}"/>
          </ac:spMkLst>
        </pc:spChg>
        <pc:spChg chg="del">
          <ac:chgData name="aditya jagtap" userId="92b2f413ac72e790" providerId="LiveId" clId="{9DD56D6D-CB90-4BB2-898E-F3877C5BCA6C}" dt="2023-09-11T20:42:22.660" v="1413" actId="478"/>
          <ac:spMkLst>
            <pc:docMk/>
            <pc:sldMk cId="1223169575" sldId="297"/>
            <ac:spMk id="7" creationId="{8509F393-CEA1-6AEC-3AFD-BB8E60FE70DF}"/>
          </ac:spMkLst>
        </pc:spChg>
        <pc:spChg chg="del">
          <ac:chgData name="aditya jagtap" userId="92b2f413ac72e790" providerId="LiveId" clId="{9DD56D6D-CB90-4BB2-898E-F3877C5BCA6C}" dt="2023-09-11T20:42:17.235" v="1411" actId="478"/>
          <ac:spMkLst>
            <pc:docMk/>
            <pc:sldMk cId="1223169575" sldId="297"/>
            <ac:spMk id="9" creationId="{D07798BC-7B84-3D66-0AD1-30AF781BF4AF}"/>
          </ac:spMkLst>
        </pc:spChg>
        <pc:spChg chg="add del mod">
          <ac:chgData name="aditya jagtap" userId="92b2f413ac72e790" providerId="LiveId" clId="{9DD56D6D-CB90-4BB2-898E-F3877C5BCA6C}" dt="2023-09-11T20:45:22.473" v="1439" actId="478"/>
          <ac:spMkLst>
            <pc:docMk/>
            <pc:sldMk cId="1223169575" sldId="297"/>
            <ac:spMk id="10" creationId="{000E9DFE-D81B-A657-2E6E-330629816312}"/>
          </ac:spMkLst>
        </pc:spChg>
        <pc:spChg chg="add mod">
          <ac:chgData name="aditya jagtap" userId="92b2f413ac72e790" providerId="LiveId" clId="{9DD56D6D-CB90-4BB2-898E-F3877C5BCA6C}" dt="2023-09-11T20:54:15.153" v="1572" actId="20577"/>
          <ac:spMkLst>
            <pc:docMk/>
            <pc:sldMk cId="1223169575" sldId="297"/>
            <ac:spMk id="11" creationId="{3FBB613B-19E9-4D7D-AEEE-CD4C5498C348}"/>
          </ac:spMkLst>
        </pc:spChg>
        <pc:spChg chg="del">
          <ac:chgData name="aditya jagtap" userId="92b2f413ac72e790" providerId="LiveId" clId="{9DD56D6D-CB90-4BB2-898E-F3877C5BCA6C}" dt="2023-09-11T20:42:30.477" v="1416" actId="478"/>
          <ac:spMkLst>
            <pc:docMk/>
            <pc:sldMk cId="1223169575" sldId="297"/>
            <ac:spMk id="19" creationId="{EC09FDBE-1AA1-130F-3197-B781305BEA7C}"/>
          </ac:spMkLst>
        </pc:spChg>
        <pc:graphicFrameChg chg="add mod modGraphic">
          <ac:chgData name="aditya jagtap" userId="92b2f413ac72e790" providerId="LiveId" clId="{9DD56D6D-CB90-4BB2-898E-F3877C5BCA6C}" dt="2023-09-11T20:50:42.573" v="1492" actId="20577"/>
          <ac:graphicFrameMkLst>
            <pc:docMk/>
            <pc:sldMk cId="1223169575" sldId="297"/>
            <ac:graphicFrameMk id="6" creationId="{862E1AE4-BAD8-7F09-09A1-A7EFA7383E86}"/>
          </ac:graphicFrameMkLst>
        </pc:graphicFrameChg>
        <pc:picChg chg="add del">
          <ac:chgData name="aditya jagtap" userId="92b2f413ac72e790" providerId="LiveId" clId="{9DD56D6D-CB90-4BB2-898E-F3877C5BCA6C}" dt="2023-09-11T20:42:34.792" v="1418" actId="22"/>
          <ac:picMkLst>
            <pc:docMk/>
            <pc:sldMk cId="1223169575" sldId="297"/>
            <ac:picMk id="4" creationId="{AE58F8A6-5D38-0C31-002D-1CDCBDE79CC5}"/>
          </ac:picMkLst>
        </pc:picChg>
        <pc:picChg chg="del">
          <ac:chgData name="aditya jagtap" userId="92b2f413ac72e790" providerId="LiveId" clId="{9DD56D6D-CB90-4BB2-898E-F3877C5BCA6C}" dt="2023-09-11T20:42:24.799" v="1414" actId="478"/>
          <ac:picMkLst>
            <pc:docMk/>
            <pc:sldMk cId="1223169575" sldId="297"/>
            <ac:picMk id="13" creationId="{C15198E0-99FA-D131-75AF-7FF8DFF1C6FF}"/>
          </ac:picMkLst>
        </pc:picChg>
        <pc:picChg chg="del">
          <ac:chgData name="aditya jagtap" userId="92b2f413ac72e790" providerId="LiveId" clId="{9DD56D6D-CB90-4BB2-898E-F3877C5BCA6C}" dt="2023-09-11T20:42:26.823" v="1415" actId="478"/>
          <ac:picMkLst>
            <pc:docMk/>
            <pc:sldMk cId="1223169575" sldId="297"/>
            <ac:picMk id="15" creationId="{501A7B28-BC7D-011D-8C2D-FE6AC2CDC187}"/>
          </ac:picMkLst>
        </pc:picChg>
        <pc:picChg chg="del">
          <ac:chgData name="aditya jagtap" userId="92b2f413ac72e790" providerId="LiveId" clId="{9DD56D6D-CB90-4BB2-898E-F3877C5BCA6C}" dt="2023-09-11T20:42:19.921" v="1412" actId="478"/>
          <ac:picMkLst>
            <pc:docMk/>
            <pc:sldMk cId="1223169575" sldId="297"/>
            <ac:picMk id="17" creationId="{C4A40201-7542-4823-267E-79C72A6701E3}"/>
          </ac:picMkLst>
        </pc:picChg>
      </pc:sldChg>
      <pc:sldChg chg="addSp delSp modSp mod">
        <pc:chgData name="aditya jagtap" userId="92b2f413ac72e790" providerId="LiveId" clId="{9DD56D6D-CB90-4BB2-898E-F3877C5BCA6C}" dt="2023-09-11T21:02:23.776" v="1790" actId="20577"/>
        <pc:sldMkLst>
          <pc:docMk/>
          <pc:sldMk cId="491567013" sldId="298"/>
        </pc:sldMkLst>
        <pc:spChg chg="mod">
          <ac:chgData name="aditya jagtap" userId="92b2f413ac72e790" providerId="LiveId" clId="{9DD56D6D-CB90-4BB2-898E-F3877C5BCA6C}" dt="2023-09-11T20:58:05.836" v="1594" actId="1076"/>
          <ac:spMkLst>
            <pc:docMk/>
            <pc:sldMk cId="491567013" sldId="298"/>
            <ac:spMk id="3" creationId="{290FEBE4-627C-A437-4132-B5479D3F4486}"/>
          </ac:spMkLst>
        </pc:spChg>
        <pc:spChg chg="add mod">
          <ac:chgData name="aditya jagtap" userId="92b2f413ac72e790" providerId="LiveId" clId="{9DD56D6D-CB90-4BB2-898E-F3877C5BCA6C}" dt="2023-09-11T21:02:23.776" v="1790" actId="20577"/>
          <ac:spMkLst>
            <pc:docMk/>
            <pc:sldMk cId="491567013" sldId="298"/>
            <ac:spMk id="6" creationId="{D36BD13E-A62D-C6F1-B037-F4CBF6780B72}"/>
          </ac:spMkLst>
        </pc:spChg>
        <pc:spChg chg="del mod">
          <ac:chgData name="aditya jagtap" userId="92b2f413ac72e790" providerId="LiveId" clId="{9DD56D6D-CB90-4BB2-898E-F3877C5BCA6C}" dt="2023-09-11T20:54:37.296" v="1588" actId="478"/>
          <ac:spMkLst>
            <pc:docMk/>
            <pc:sldMk cId="491567013" sldId="298"/>
            <ac:spMk id="9" creationId="{65CB6597-E305-B250-3445-FF998A39F551}"/>
          </ac:spMkLst>
        </pc:spChg>
        <pc:picChg chg="add mod">
          <ac:chgData name="aditya jagtap" userId="92b2f413ac72e790" providerId="LiveId" clId="{9DD56D6D-CB90-4BB2-898E-F3877C5BCA6C}" dt="2023-09-11T20:58:15.851" v="1595" actId="1076"/>
          <ac:picMkLst>
            <pc:docMk/>
            <pc:sldMk cId="491567013" sldId="298"/>
            <ac:picMk id="4" creationId="{05830749-B66F-78C1-46A4-C3ED58CAEF4F}"/>
          </ac:picMkLst>
        </pc:picChg>
        <pc:picChg chg="del">
          <ac:chgData name="aditya jagtap" userId="92b2f413ac72e790" providerId="LiveId" clId="{9DD56D6D-CB90-4BB2-898E-F3877C5BCA6C}" dt="2023-09-11T20:54:38.895" v="1589" actId="478"/>
          <ac:picMkLst>
            <pc:docMk/>
            <pc:sldMk cId="491567013" sldId="298"/>
            <ac:picMk id="5" creationId="{2CF1B03F-621B-6C99-174D-7A6390E1BD29}"/>
          </ac:picMkLst>
        </pc:picChg>
      </pc:sldChg>
      <pc:sldChg chg="addSp delSp modSp mod">
        <pc:chgData name="aditya jagtap" userId="92b2f413ac72e790" providerId="LiveId" clId="{9DD56D6D-CB90-4BB2-898E-F3877C5BCA6C}" dt="2023-09-11T21:05:32.584" v="1823" actId="1076"/>
        <pc:sldMkLst>
          <pc:docMk/>
          <pc:sldMk cId="2552461109" sldId="299"/>
        </pc:sldMkLst>
        <pc:spChg chg="mod">
          <ac:chgData name="aditya jagtap" userId="92b2f413ac72e790" providerId="LiveId" clId="{9DD56D6D-CB90-4BB2-898E-F3877C5BCA6C}" dt="2023-09-11T21:05:23.940" v="1822" actId="14100"/>
          <ac:spMkLst>
            <pc:docMk/>
            <pc:sldMk cId="2552461109" sldId="299"/>
            <ac:spMk id="4" creationId="{13B02F6B-D07B-09D2-D89E-0ED573CC3101}"/>
          </ac:spMkLst>
        </pc:spChg>
        <pc:spChg chg="del">
          <ac:chgData name="aditya jagtap" userId="92b2f413ac72e790" providerId="LiveId" clId="{9DD56D6D-CB90-4BB2-898E-F3877C5BCA6C}" dt="2023-09-11T21:02:42.529" v="1792" actId="478"/>
          <ac:spMkLst>
            <pc:docMk/>
            <pc:sldMk cId="2552461109" sldId="299"/>
            <ac:spMk id="6" creationId="{7DC96509-B0EC-5A33-B3F5-CDF3CD4D0512}"/>
          </ac:spMkLst>
        </pc:spChg>
        <pc:picChg chg="del">
          <ac:chgData name="aditya jagtap" userId="92b2f413ac72e790" providerId="LiveId" clId="{9DD56D6D-CB90-4BB2-898E-F3877C5BCA6C}" dt="2023-09-11T21:02:39.381" v="1791" actId="478"/>
          <ac:picMkLst>
            <pc:docMk/>
            <pc:sldMk cId="2552461109" sldId="299"/>
            <ac:picMk id="2" creationId="{46C48BC2-7ED6-8320-DD09-FD8B5F09C51E}"/>
          </ac:picMkLst>
        </pc:picChg>
        <pc:picChg chg="add mod">
          <ac:chgData name="aditya jagtap" userId="92b2f413ac72e790" providerId="LiveId" clId="{9DD56D6D-CB90-4BB2-898E-F3877C5BCA6C}" dt="2023-09-11T21:05:32.584" v="1823" actId="1076"/>
          <ac:picMkLst>
            <pc:docMk/>
            <pc:sldMk cId="2552461109" sldId="299"/>
            <ac:picMk id="5" creationId="{DFA25FA0-963B-857D-36CD-66A4853FB55E}"/>
          </ac:picMkLst>
        </pc:picChg>
      </pc:sldChg>
      <pc:sldChg chg="addSp delSp modSp new mod">
        <pc:chgData name="aditya jagtap" userId="92b2f413ac72e790" providerId="LiveId" clId="{9DD56D6D-CB90-4BB2-898E-F3877C5BCA6C}" dt="2023-09-12T09:01:18.903" v="1882" actId="208"/>
        <pc:sldMkLst>
          <pc:docMk/>
          <pc:sldMk cId="2389820252" sldId="300"/>
        </pc:sldMkLst>
        <pc:picChg chg="add del mod">
          <ac:chgData name="aditya jagtap" userId="92b2f413ac72e790" providerId="LiveId" clId="{9DD56D6D-CB90-4BB2-898E-F3877C5BCA6C}" dt="2023-09-12T08:58:00.711" v="1871" actId="478"/>
          <ac:picMkLst>
            <pc:docMk/>
            <pc:sldMk cId="2389820252" sldId="300"/>
            <ac:picMk id="3" creationId="{AEDDCAE4-05CC-CB3B-BFA0-283B1A1743EE}"/>
          </ac:picMkLst>
        </pc:picChg>
        <pc:picChg chg="add mod">
          <ac:chgData name="aditya jagtap" userId="92b2f413ac72e790" providerId="LiveId" clId="{9DD56D6D-CB90-4BB2-898E-F3877C5BCA6C}" dt="2023-09-12T09:01:18.903" v="1882" actId="208"/>
          <ac:picMkLst>
            <pc:docMk/>
            <pc:sldMk cId="2389820252" sldId="300"/>
            <ac:picMk id="4" creationId="{F7D46CF6-7F94-847F-A408-61D68B80A252}"/>
          </ac:picMkLst>
        </pc:picChg>
        <pc:picChg chg="add mod">
          <ac:chgData name="aditya jagtap" userId="92b2f413ac72e790" providerId="LiveId" clId="{9DD56D6D-CB90-4BB2-898E-F3877C5BCA6C}" dt="2023-09-11T21:07:53.210" v="1838" actId="208"/>
          <ac:picMkLst>
            <pc:docMk/>
            <pc:sldMk cId="2389820252" sldId="300"/>
            <ac:picMk id="5" creationId="{3322896B-2582-CA72-3271-3C78ABBB2F89}"/>
          </ac:picMkLst>
        </pc:picChg>
      </pc:sldChg>
      <pc:sldChg chg="addSp modSp new mod">
        <pc:chgData name="aditya jagtap" userId="92b2f413ac72e790" providerId="LiveId" clId="{9DD56D6D-CB90-4BB2-898E-F3877C5BCA6C}" dt="2023-09-11T21:13:04.219" v="1869" actId="1076"/>
        <pc:sldMkLst>
          <pc:docMk/>
          <pc:sldMk cId="1444036232" sldId="301"/>
        </pc:sldMkLst>
        <pc:picChg chg="add mod">
          <ac:chgData name="aditya jagtap" userId="92b2f413ac72e790" providerId="LiveId" clId="{9DD56D6D-CB90-4BB2-898E-F3877C5BCA6C}" dt="2023-09-11T21:12:26.883" v="1865" actId="208"/>
          <ac:picMkLst>
            <pc:docMk/>
            <pc:sldMk cId="1444036232" sldId="301"/>
            <ac:picMk id="3" creationId="{1E0D91E9-7369-A353-42AE-F419DCC16854}"/>
          </ac:picMkLst>
        </pc:picChg>
        <pc:picChg chg="add mod modCrop">
          <ac:chgData name="aditya jagtap" userId="92b2f413ac72e790" providerId="LiveId" clId="{9DD56D6D-CB90-4BB2-898E-F3877C5BCA6C}" dt="2023-09-11T21:12:05.169" v="1860" actId="208"/>
          <ac:picMkLst>
            <pc:docMk/>
            <pc:sldMk cId="1444036232" sldId="301"/>
            <ac:picMk id="5" creationId="{5F81C54A-15B7-7C01-B6AC-074362112020}"/>
          </ac:picMkLst>
        </pc:picChg>
        <pc:picChg chg="add mod">
          <ac:chgData name="aditya jagtap" userId="92b2f413ac72e790" providerId="LiveId" clId="{9DD56D6D-CB90-4BB2-898E-F3877C5BCA6C}" dt="2023-09-11T21:12:08.855" v="1861" actId="208"/>
          <ac:picMkLst>
            <pc:docMk/>
            <pc:sldMk cId="1444036232" sldId="301"/>
            <ac:picMk id="7" creationId="{1B0F196A-1A02-7FD7-347E-B5C51F2F9341}"/>
          </ac:picMkLst>
        </pc:picChg>
        <pc:picChg chg="add mod">
          <ac:chgData name="aditya jagtap" userId="92b2f413ac72e790" providerId="LiveId" clId="{9DD56D6D-CB90-4BB2-898E-F3877C5BCA6C}" dt="2023-09-11T21:13:04.219" v="1869" actId="1076"/>
          <ac:picMkLst>
            <pc:docMk/>
            <pc:sldMk cId="1444036232" sldId="301"/>
            <ac:picMk id="9" creationId="{E01392FE-081B-18CC-6068-0F02FE654740}"/>
          </ac:picMkLst>
        </pc:picChg>
      </pc:sldChg>
      <pc:sldChg chg="addSp delSp modSp new mod">
        <pc:chgData name="aditya jagtap" userId="92b2f413ac72e790" providerId="LiveId" clId="{9DD56D6D-CB90-4BB2-898E-F3877C5BCA6C}" dt="2023-09-12T09:53:09.337" v="2621" actId="20577"/>
        <pc:sldMkLst>
          <pc:docMk/>
          <pc:sldMk cId="2023184949" sldId="302"/>
        </pc:sldMkLst>
        <pc:spChg chg="add mod">
          <ac:chgData name="aditya jagtap" userId="92b2f413ac72e790" providerId="LiveId" clId="{9DD56D6D-CB90-4BB2-898E-F3877C5BCA6C}" dt="2023-09-12T09:41:48.191" v="1938" actId="14100"/>
          <ac:spMkLst>
            <pc:docMk/>
            <pc:sldMk cId="2023184949" sldId="302"/>
            <ac:spMk id="7" creationId="{895310C1-666B-EA4F-E470-D778D4628956}"/>
          </ac:spMkLst>
        </pc:spChg>
        <pc:spChg chg="add mod">
          <ac:chgData name="aditya jagtap" userId="92b2f413ac72e790" providerId="LiveId" clId="{9DD56D6D-CB90-4BB2-898E-F3877C5BCA6C}" dt="2023-09-12T09:53:09.337" v="2621" actId="20577"/>
          <ac:spMkLst>
            <pc:docMk/>
            <pc:sldMk cId="2023184949" sldId="302"/>
            <ac:spMk id="8" creationId="{CB686122-2D53-9666-8FF3-6AADD6A82E73}"/>
          </ac:spMkLst>
        </pc:spChg>
        <pc:picChg chg="add mod">
          <ac:chgData name="aditya jagtap" userId="92b2f413ac72e790" providerId="LiveId" clId="{9DD56D6D-CB90-4BB2-898E-F3877C5BCA6C}" dt="2023-09-12T09:50:19.900" v="2373" actId="1076"/>
          <ac:picMkLst>
            <pc:docMk/>
            <pc:sldMk cId="2023184949" sldId="302"/>
            <ac:picMk id="3" creationId="{199EB422-E01B-72F4-FEDF-ABDCA93002E4}"/>
          </ac:picMkLst>
        </pc:picChg>
        <pc:picChg chg="add del mod">
          <ac:chgData name="aditya jagtap" userId="92b2f413ac72e790" providerId="LiveId" clId="{9DD56D6D-CB90-4BB2-898E-F3877C5BCA6C}" dt="2023-09-12T09:50:15.986" v="2371" actId="478"/>
          <ac:picMkLst>
            <pc:docMk/>
            <pc:sldMk cId="2023184949" sldId="302"/>
            <ac:picMk id="5" creationId="{D953A607-0218-056E-2122-20BC3A05DC48}"/>
          </ac:picMkLst>
        </pc:picChg>
        <pc:picChg chg="add del mod">
          <ac:chgData name="aditya jagtap" userId="92b2f413ac72e790" providerId="LiveId" clId="{9DD56D6D-CB90-4BB2-898E-F3877C5BCA6C}" dt="2023-09-12T09:50:14.035" v="2370" actId="478"/>
          <ac:picMkLst>
            <pc:docMk/>
            <pc:sldMk cId="2023184949" sldId="302"/>
            <ac:picMk id="6" creationId="{41645803-60E7-617A-5A4A-2400B2816534}"/>
          </ac:picMkLst>
        </pc:picChg>
      </pc:sldChg>
      <pc:sldChg chg="addSp new del mod">
        <pc:chgData name="aditya jagtap" userId="92b2f413ac72e790" providerId="LiveId" clId="{9DD56D6D-CB90-4BB2-898E-F3877C5BCA6C}" dt="2023-09-12T09:42:01.526" v="1942" actId="47"/>
        <pc:sldMkLst>
          <pc:docMk/>
          <pc:sldMk cId="1476493436" sldId="303"/>
        </pc:sldMkLst>
        <pc:picChg chg="add">
          <ac:chgData name="aditya jagtap" userId="92b2f413ac72e790" providerId="LiveId" clId="{9DD56D6D-CB90-4BB2-898E-F3877C5BCA6C}" dt="2023-09-12T09:33:50.737" v="1885" actId="22"/>
          <ac:picMkLst>
            <pc:docMk/>
            <pc:sldMk cId="1476493436" sldId="303"/>
            <ac:picMk id="3" creationId="{923BD419-5DA6-3222-ACC8-5FB0FF0DB32D}"/>
          </ac:picMkLst>
        </pc:picChg>
      </pc:sldChg>
      <pc:sldChg chg="addSp modSp new mod">
        <pc:chgData name="aditya jagtap" userId="92b2f413ac72e790" providerId="LiveId" clId="{9DD56D6D-CB90-4BB2-898E-F3877C5BCA6C}" dt="2023-09-12T09:53:58.277" v="2704" actId="20577"/>
        <pc:sldMkLst>
          <pc:docMk/>
          <pc:sldMk cId="3379129041" sldId="303"/>
        </pc:sldMkLst>
        <pc:spChg chg="add mod">
          <ac:chgData name="aditya jagtap" userId="92b2f413ac72e790" providerId="LiveId" clId="{9DD56D6D-CB90-4BB2-898E-F3877C5BCA6C}" dt="2023-09-12T09:53:58.277" v="2704" actId="20577"/>
          <ac:spMkLst>
            <pc:docMk/>
            <pc:sldMk cId="3379129041" sldId="303"/>
            <ac:spMk id="2" creationId="{E1182E1E-16E4-580F-BD7E-3816C18AFF40}"/>
          </ac:spMkLst>
        </pc:spChg>
        <pc:picChg chg="add mod">
          <ac:chgData name="aditya jagtap" userId="92b2f413ac72e790" providerId="LiveId" clId="{9DD56D6D-CB90-4BB2-898E-F3877C5BCA6C}" dt="2023-09-12T09:53:18.760" v="2623" actId="1076"/>
          <ac:picMkLst>
            <pc:docMk/>
            <pc:sldMk cId="3379129041" sldId="303"/>
            <ac:picMk id="3" creationId="{6897998F-AA98-6992-F139-3EB08CD533F3}"/>
          </ac:picMkLst>
        </pc:picChg>
        <pc:picChg chg="add mod">
          <ac:chgData name="aditya jagtap" userId="92b2f413ac72e790" providerId="LiveId" clId="{9DD56D6D-CB90-4BB2-898E-F3877C5BCA6C}" dt="2023-09-12T09:53:15.398" v="2622" actId="14100"/>
          <ac:picMkLst>
            <pc:docMk/>
            <pc:sldMk cId="3379129041" sldId="303"/>
            <ac:picMk id="4" creationId="{3303ACE3-7343-8422-F5DF-C371592C6319}"/>
          </ac:picMkLst>
        </pc:picChg>
      </pc:sldChg>
      <pc:sldChg chg="addSp delSp modSp new mod">
        <pc:chgData name="aditya jagtap" userId="92b2f413ac72e790" providerId="LiveId" clId="{9DD56D6D-CB90-4BB2-898E-F3877C5BCA6C}" dt="2023-09-12T10:07:36.368" v="2853" actId="14100"/>
        <pc:sldMkLst>
          <pc:docMk/>
          <pc:sldMk cId="3012292277" sldId="304"/>
        </pc:sldMkLst>
        <pc:spChg chg="add mod">
          <ac:chgData name="aditya jagtap" userId="92b2f413ac72e790" providerId="LiveId" clId="{9DD56D6D-CB90-4BB2-898E-F3877C5BCA6C}" dt="2023-09-12T10:00:57.729" v="2711" actId="207"/>
          <ac:spMkLst>
            <pc:docMk/>
            <pc:sldMk cId="3012292277" sldId="304"/>
            <ac:spMk id="2" creationId="{981C9893-F7B8-9D4B-33D1-D4BF26414A4E}"/>
          </ac:spMkLst>
        </pc:spChg>
        <pc:spChg chg="add del">
          <ac:chgData name="aditya jagtap" userId="92b2f413ac72e790" providerId="LiveId" clId="{9DD56D6D-CB90-4BB2-898E-F3877C5BCA6C}" dt="2023-09-12T10:01:16.671" v="2713" actId="22"/>
          <ac:spMkLst>
            <pc:docMk/>
            <pc:sldMk cId="3012292277" sldId="304"/>
            <ac:spMk id="4" creationId="{93AAAE78-8038-662C-4F91-F339B4C99604}"/>
          </ac:spMkLst>
        </pc:spChg>
        <pc:spChg chg="add mod">
          <ac:chgData name="aditya jagtap" userId="92b2f413ac72e790" providerId="LiveId" clId="{9DD56D6D-CB90-4BB2-898E-F3877C5BCA6C}" dt="2023-09-12T10:07:36.368" v="2853" actId="14100"/>
          <ac:spMkLst>
            <pc:docMk/>
            <pc:sldMk cId="3012292277" sldId="304"/>
            <ac:spMk id="5" creationId="{A4FE6C81-977D-8230-9492-5DEE5974705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9928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120470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139429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4682299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7988581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1549893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8925007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8778900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0234357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9111354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81326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6746759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0757696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255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05368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8050390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7428282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5773550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ctrTitle"/>
          </p:nvPr>
        </p:nvSpPr>
        <p:spPr>
          <a:xfrm>
            <a:off x="2222090" y="481240"/>
            <a:ext cx="8004261" cy="1249237"/>
          </a:xfrm>
          <a:prstGeom prst="rect">
            <a:avLst/>
          </a:prstGeom>
          <a:noFill/>
          <a:ln>
            <a:noFill/>
          </a:ln>
        </p:spPr>
        <p:txBody>
          <a:bodyPr spcFirstLastPara="1" wrap="square" lIns="91425" tIns="45700" rIns="91425" bIns="45700" anchor="b" anchorCtr="0">
            <a:normAutofit fontScale="90000"/>
          </a:bodyPr>
          <a:lstStyle/>
          <a:p>
            <a:pPr algn="ctr">
              <a:buClr>
                <a:schemeClr val="dk1"/>
              </a:buClr>
              <a:buSzPts val="4800"/>
            </a:pPr>
            <a:r>
              <a:rPr lang="en-IN" sz="4400" dirty="0">
                <a:solidFill>
                  <a:schemeClr val="accent3">
                    <a:lumMod val="75000"/>
                  </a:schemeClr>
                </a:solidFill>
                <a:effectLst/>
                <a:latin typeface="Times New Roman" panose="02020603050405020304" pitchFamily="18" charset="0"/>
                <a:ea typeface="Arial" panose="020B0604020202020204" pitchFamily="34" charset="0"/>
                <a:cs typeface="Times New Roman" panose="02020603050405020304" pitchFamily="18" charset="0"/>
              </a:rPr>
              <a:t>Twitter Semantic Analysis </a:t>
            </a:r>
            <a:br>
              <a:rPr lang="en-US" sz="4000" b="1" dirty="0">
                <a:solidFill>
                  <a:schemeClr val="accent1">
                    <a:lumMod val="25000"/>
                  </a:schemeClr>
                </a:solidFill>
                <a:latin typeface="Garamond" panose="02020404030301010803" pitchFamily="18" charset="0"/>
                <a:ea typeface="Times New Roman"/>
                <a:cs typeface="Times New Roman"/>
                <a:sym typeface="Times New Roman"/>
              </a:rPr>
            </a:br>
            <a:r>
              <a:rPr lang="en-US" sz="2700" b="1" i="0" u="none" strike="noStrike" cap="none" dirty="0">
                <a:solidFill>
                  <a:srgbClr val="FF0000"/>
                </a:solidFill>
                <a:latin typeface="Times New Roman"/>
                <a:ea typeface="Times New Roman"/>
                <a:cs typeface="Times New Roman"/>
                <a:sym typeface="Times New Roman"/>
              </a:rPr>
              <a:t>GROUP -</a:t>
            </a:r>
            <a:r>
              <a:rPr lang="en-US" sz="2700" b="1" dirty="0">
                <a:solidFill>
                  <a:srgbClr val="FF0000"/>
                </a:solidFill>
                <a:latin typeface="Times New Roman"/>
                <a:ea typeface="Times New Roman"/>
                <a:cs typeface="Times New Roman"/>
                <a:sym typeface="Times New Roman"/>
              </a:rPr>
              <a:t>5</a:t>
            </a:r>
            <a:endParaRPr lang="en-US" sz="4000" b="1" dirty="0">
              <a:solidFill>
                <a:schemeClr val="accent1">
                  <a:lumMod val="25000"/>
                </a:schemeClr>
              </a:solidFill>
              <a:latin typeface="Garamond" panose="02020404030301010803" pitchFamily="18" charset="0"/>
              <a:ea typeface="Times New Roman"/>
              <a:cs typeface="Times New Roman"/>
              <a:sym typeface="Times New Roman"/>
            </a:endParaRPr>
          </a:p>
        </p:txBody>
      </p:sp>
      <p:sp>
        <p:nvSpPr>
          <p:cNvPr id="165" name="Google Shape;165;p18"/>
          <p:cNvSpPr txBox="1"/>
          <p:nvPr/>
        </p:nvSpPr>
        <p:spPr>
          <a:xfrm>
            <a:off x="157065" y="1893613"/>
            <a:ext cx="11877869"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2060"/>
                </a:solidFill>
                <a:latin typeface="Sitka Display Semibold" pitchFamily="2" charset="0"/>
                <a:ea typeface="Times New Roman"/>
                <a:cs typeface="Times New Roman"/>
                <a:sym typeface="Times New Roman"/>
              </a:rPr>
              <a:t>Mentor Name : </a:t>
            </a:r>
            <a:r>
              <a:rPr lang="en-US" sz="2000" b="1" dirty="0">
                <a:solidFill>
                  <a:srgbClr val="002060"/>
                </a:solidFill>
                <a:latin typeface="Sitka Display Semibold" pitchFamily="2" charset="0"/>
                <a:ea typeface="Times New Roman"/>
                <a:cs typeface="Times New Roman"/>
                <a:sym typeface="Times New Roman"/>
              </a:rPr>
              <a:t>Hareesh</a:t>
            </a:r>
          </a:p>
          <a:p>
            <a:pPr marL="0" marR="0" lvl="0" indent="0" algn="ctr" rtl="0">
              <a:spcBef>
                <a:spcPts val="0"/>
              </a:spcBef>
              <a:spcAft>
                <a:spcPts val="0"/>
              </a:spcAft>
              <a:buNone/>
            </a:pPr>
            <a:r>
              <a:rPr lang="en-US" sz="2000" b="1" i="0" u="none" strike="noStrike" cap="none" dirty="0">
                <a:solidFill>
                  <a:srgbClr val="002060"/>
                </a:solidFill>
                <a:latin typeface="Sitka Display Semibold" pitchFamily="2" charset="0"/>
                <a:ea typeface="Times New Roman"/>
                <a:cs typeface="Times New Roman"/>
                <a:sym typeface="Times New Roman"/>
              </a:rPr>
              <a:t>Trainer Name : </a:t>
            </a:r>
            <a:r>
              <a:rPr lang="en-US" sz="2000" b="1" dirty="0">
                <a:solidFill>
                  <a:srgbClr val="002060"/>
                </a:solidFill>
                <a:latin typeface="Sitka Display Semibold" pitchFamily="2" charset="0"/>
                <a:ea typeface="Times New Roman"/>
                <a:cs typeface="Times New Roman"/>
                <a:sym typeface="Times New Roman"/>
              </a:rPr>
              <a:t>Neha Gupta</a:t>
            </a:r>
            <a:r>
              <a:rPr lang="en-US" sz="2000" b="0" i="0" u="none" strike="noStrike" cap="none" dirty="0">
                <a:solidFill>
                  <a:srgbClr val="002060"/>
                </a:solidFill>
                <a:latin typeface="Sitka Display Semibold" pitchFamily="2" charset="0"/>
                <a:ea typeface="Times New Roman"/>
                <a:cs typeface="Times New Roman"/>
                <a:sym typeface="Times New Roman"/>
              </a:rPr>
              <a:t>                            </a:t>
            </a:r>
            <a:endParaRPr lang="en-US" sz="1600" dirty="0">
              <a:latin typeface="Sitka Display Semibold" pitchFamily="2" charset="0"/>
            </a:endParaRPr>
          </a:p>
        </p:txBody>
      </p:sp>
      <p:sp>
        <p:nvSpPr>
          <p:cNvPr id="166" name="Google Shape;166;p18"/>
          <p:cNvSpPr txBox="1"/>
          <p:nvPr/>
        </p:nvSpPr>
        <p:spPr>
          <a:xfrm>
            <a:off x="1656034" y="3056234"/>
            <a:ext cx="3529780" cy="230828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800" b="1" i="0" u="none" strike="noStrike" cap="none" dirty="0">
                <a:solidFill>
                  <a:srgbClr val="FF0000"/>
                </a:solidFill>
                <a:latin typeface="Times New Roman"/>
                <a:ea typeface="Times New Roman"/>
                <a:cs typeface="Times New Roman"/>
                <a:sym typeface="Times New Roman"/>
              </a:rPr>
              <a:t>Group Members : </a:t>
            </a:r>
          </a:p>
          <a:p>
            <a:pPr marL="0" marR="0" lvl="0" indent="0" rtl="0">
              <a:spcBef>
                <a:spcPts val="0"/>
              </a:spcBef>
              <a:spcAft>
                <a:spcPts val="0"/>
              </a:spcAft>
              <a:buNone/>
            </a:pPr>
            <a:endParaRPr b="1" dirty="0"/>
          </a:p>
          <a:p>
            <a:pPr algn="just"/>
            <a:r>
              <a:rPr lang="en-US" sz="1800" b="0" i="0" u="none" strike="noStrike" cap="none" dirty="0">
                <a:solidFill>
                  <a:srgbClr val="002060"/>
                </a:solidFill>
                <a:latin typeface="Times New Roman"/>
                <a:ea typeface="Times New Roman"/>
                <a:cs typeface="Times New Roman"/>
                <a:sym typeface="Times New Roman"/>
              </a:rPr>
              <a:t>      Mr. </a:t>
            </a:r>
            <a:r>
              <a:rPr lang="en-US" sz="1800" dirty="0">
                <a:solidFill>
                  <a:srgbClr val="002060"/>
                </a:solidFill>
                <a:latin typeface="Times New Roman"/>
                <a:ea typeface="Times New Roman"/>
                <a:cs typeface="Times New Roman"/>
                <a:sym typeface="Times New Roman"/>
              </a:rPr>
              <a:t>Aditya Jagtap</a:t>
            </a:r>
            <a:endParaRPr dirty="0"/>
          </a:p>
          <a:p>
            <a:pPr algn="just"/>
            <a:r>
              <a:rPr lang="en-US" sz="1800" dirty="0">
                <a:solidFill>
                  <a:srgbClr val="002060"/>
                </a:solidFill>
                <a:latin typeface="Times New Roman"/>
                <a:ea typeface="Times New Roman"/>
                <a:cs typeface="Times New Roman"/>
                <a:sym typeface="Times New Roman"/>
              </a:rPr>
              <a:t>      </a:t>
            </a:r>
            <a:r>
              <a:rPr lang="en-US" sz="1800" b="0" i="0" u="none" strike="noStrike" cap="none" dirty="0">
                <a:solidFill>
                  <a:srgbClr val="002060"/>
                </a:solidFill>
                <a:latin typeface="Times New Roman"/>
                <a:ea typeface="Times New Roman"/>
                <a:cs typeface="Times New Roman"/>
                <a:sym typeface="Times New Roman"/>
              </a:rPr>
              <a:t>Miss. </a:t>
            </a:r>
            <a:r>
              <a:rPr lang="en-US" sz="1800" b="0" i="0" u="none" strike="noStrike" cap="none" dirty="0" err="1">
                <a:solidFill>
                  <a:srgbClr val="002060"/>
                </a:solidFill>
                <a:latin typeface="Times New Roman"/>
                <a:ea typeface="Times New Roman"/>
                <a:cs typeface="Times New Roman"/>
                <a:sym typeface="Times New Roman"/>
              </a:rPr>
              <a:t>Poorva</a:t>
            </a:r>
            <a:r>
              <a:rPr lang="en-US" sz="1800" b="0" i="0" u="none" strike="noStrike" cap="none" dirty="0">
                <a:solidFill>
                  <a:srgbClr val="002060"/>
                </a:solidFill>
                <a:latin typeface="Times New Roman"/>
                <a:ea typeface="Times New Roman"/>
                <a:cs typeface="Times New Roman"/>
                <a:sym typeface="Times New Roman"/>
              </a:rPr>
              <a:t> Khot</a:t>
            </a:r>
            <a:endParaRPr dirty="0"/>
          </a:p>
          <a:p>
            <a:pPr algn="just"/>
            <a:r>
              <a:rPr lang="en-US" sz="1800" dirty="0">
                <a:solidFill>
                  <a:srgbClr val="002060"/>
                </a:solidFill>
                <a:latin typeface="Times New Roman"/>
                <a:ea typeface="Times New Roman"/>
                <a:cs typeface="Times New Roman"/>
                <a:sym typeface="Times New Roman"/>
              </a:rPr>
              <a:t>      </a:t>
            </a:r>
            <a:r>
              <a:rPr lang="en-US" sz="1800" b="0" i="0" u="none" strike="noStrike" cap="none" dirty="0">
                <a:solidFill>
                  <a:srgbClr val="002060"/>
                </a:solidFill>
                <a:latin typeface="Times New Roman"/>
                <a:ea typeface="Times New Roman"/>
                <a:cs typeface="Times New Roman"/>
                <a:sym typeface="Times New Roman"/>
              </a:rPr>
              <a:t>Miss. Reshma </a:t>
            </a:r>
            <a:r>
              <a:rPr lang="en-US" sz="1800" b="0" i="0" u="none" strike="noStrike" cap="none" dirty="0" err="1">
                <a:solidFill>
                  <a:srgbClr val="002060"/>
                </a:solidFill>
                <a:latin typeface="Times New Roman"/>
                <a:ea typeface="Times New Roman"/>
                <a:cs typeface="Times New Roman"/>
                <a:sym typeface="Times New Roman"/>
              </a:rPr>
              <a:t>Jogal</a:t>
            </a:r>
            <a:endParaRPr dirty="0"/>
          </a:p>
          <a:p>
            <a:pPr algn="just"/>
            <a:r>
              <a:rPr lang="en-US" sz="1800" dirty="0">
                <a:solidFill>
                  <a:srgbClr val="002060"/>
                </a:solidFill>
                <a:latin typeface="Times New Roman"/>
                <a:ea typeface="Times New Roman"/>
                <a:cs typeface="Times New Roman"/>
                <a:sym typeface="Times New Roman"/>
              </a:rPr>
              <a:t>      </a:t>
            </a:r>
            <a:r>
              <a:rPr lang="en-US" sz="1800" b="0" i="0" u="none" strike="noStrike" cap="none" dirty="0">
                <a:solidFill>
                  <a:srgbClr val="002060"/>
                </a:solidFill>
                <a:latin typeface="Times New Roman"/>
                <a:ea typeface="Times New Roman"/>
                <a:cs typeface="Times New Roman"/>
                <a:sym typeface="Times New Roman"/>
              </a:rPr>
              <a:t>Mr. Kiran </a:t>
            </a:r>
            <a:r>
              <a:rPr lang="en-US" sz="1800" b="0" i="0" u="none" strike="noStrike" cap="none" dirty="0" err="1">
                <a:solidFill>
                  <a:srgbClr val="002060"/>
                </a:solidFill>
                <a:latin typeface="Times New Roman"/>
                <a:ea typeface="Times New Roman"/>
                <a:cs typeface="Times New Roman"/>
                <a:sym typeface="Times New Roman"/>
              </a:rPr>
              <a:t>Tandale</a:t>
            </a:r>
            <a:r>
              <a:rPr lang="en-US" sz="1800" b="0" i="0" u="none" strike="noStrike" cap="none" dirty="0">
                <a:solidFill>
                  <a:srgbClr val="002060"/>
                </a:solidFill>
                <a:latin typeface="Times New Roman"/>
                <a:ea typeface="Times New Roman"/>
                <a:cs typeface="Times New Roman"/>
                <a:sym typeface="Times New Roman"/>
              </a:rPr>
              <a:t> </a:t>
            </a:r>
          </a:p>
          <a:p>
            <a:pPr algn="just"/>
            <a:r>
              <a:rPr lang="en-US" sz="1800" dirty="0">
                <a:solidFill>
                  <a:srgbClr val="002060"/>
                </a:solidFill>
                <a:latin typeface="Times New Roman"/>
                <a:cs typeface="Times New Roman"/>
                <a:sym typeface="Times New Roman"/>
              </a:rPr>
              <a:t>      Mr. </a:t>
            </a:r>
            <a:r>
              <a:rPr lang="en-US" sz="1800" dirty="0" err="1">
                <a:solidFill>
                  <a:srgbClr val="002060"/>
                </a:solidFill>
                <a:latin typeface="Times New Roman"/>
                <a:cs typeface="Times New Roman"/>
                <a:sym typeface="Times New Roman"/>
              </a:rPr>
              <a:t>Navnath</a:t>
            </a:r>
            <a:r>
              <a:rPr lang="en-US" sz="1800" dirty="0">
                <a:solidFill>
                  <a:srgbClr val="002060"/>
                </a:solidFill>
                <a:latin typeface="Times New Roman"/>
                <a:cs typeface="Times New Roman"/>
                <a:sym typeface="Times New Roman"/>
              </a:rPr>
              <a:t> </a:t>
            </a:r>
            <a:r>
              <a:rPr lang="en-US" sz="1800" dirty="0" err="1">
                <a:solidFill>
                  <a:srgbClr val="002060"/>
                </a:solidFill>
                <a:latin typeface="Times New Roman"/>
                <a:cs typeface="Times New Roman"/>
                <a:sym typeface="Times New Roman"/>
              </a:rPr>
              <a:t>Karanjule</a:t>
            </a:r>
            <a:endParaRPr lang="en-US" sz="1800" dirty="0">
              <a:solidFill>
                <a:srgbClr val="002060"/>
              </a:solidFill>
              <a:latin typeface="Times New Roman"/>
              <a:cs typeface="Times New Roman"/>
              <a:sym typeface="Times New Roman"/>
            </a:endParaRPr>
          </a:p>
          <a:p>
            <a:pPr algn="just"/>
            <a:r>
              <a:rPr lang="en-US" sz="1800" dirty="0">
                <a:solidFill>
                  <a:srgbClr val="002060"/>
                </a:solidFill>
                <a:latin typeface="Times New Roman"/>
                <a:cs typeface="Times New Roman"/>
                <a:sym typeface="Times New Roman"/>
              </a:rPr>
              <a:t>      Mr. Abhishek Kodre</a:t>
            </a:r>
            <a:endParaRPr dirty="0"/>
          </a:p>
        </p:txBody>
      </p:sp>
      <p:pic>
        <p:nvPicPr>
          <p:cNvPr id="3" name="Picture 2">
            <a:extLst>
              <a:ext uri="{FF2B5EF4-FFF2-40B4-BE49-F238E27FC236}">
                <a16:creationId xmlns:a16="http://schemas.microsoft.com/office/drawing/2014/main" id="{FCED05BD-DBFC-CF82-FE63-0809E58AFED2}"/>
              </a:ext>
            </a:extLst>
          </p:cNvPr>
          <p:cNvPicPr>
            <a:picLocks noChangeAspect="1"/>
          </p:cNvPicPr>
          <p:nvPr/>
        </p:nvPicPr>
        <p:blipFill>
          <a:blip r:embed="rId3"/>
          <a:stretch>
            <a:fillRect/>
          </a:stretch>
        </p:blipFill>
        <p:spPr>
          <a:xfrm>
            <a:off x="5447071" y="3248129"/>
            <a:ext cx="6125308" cy="26803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4"/>
          <p:cNvSpPr txBox="1"/>
          <p:nvPr/>
        </p:nvSpPr>
        <p:spPr>
          <a:xfrm>
            <a:off x="334651" y="57693"/>
            <a:ext cx="11725500" cy="8836225"/>
          </a:xfrm>
          <a:prstGeom prst="rect">
            <a:avLst/>
          </a:prstGeom>
          <a:noFill/>
          <a:ln>
            <a:noFill/>
          </a:ln>
        </p:spPr>
        <p:txBody>
          <a:bodyPr spcFirstLastPara="1" wrap="square" lIns="91425" tIns="45700" rIns="91425" bIns="45700" anchor="t" anchorCtr="0">
            <a:spAutoFit/>
          </a:bodyPr>
          <a:lstStyle/>
          <a:p>
            <a:pPr marL="0" lvl="0" indent="0" algn="just" rtl="0">
              <a:lnSpc>
                <a:spcPct val="115000"/>
              </a:lnSpc>
              <a:spcBef>
                <a:spcPts val="0"/>
              </a:spcBef>
              <a:spcAft>
                <a:spcPts val="0"/>
              </a:spcAft>
              <a:buClr>
                <a:schemeClr val="dk1"/>
              </a:buClr>
              <a:buSzPts val="1100"/>
              <a:buFont typeface="Arial"/>
              <a:buNone/>
            </a:pPr>
            <a:r>
              <a:rPr lang="en-US" sz="2400" b="1" dirty="0">
                <a:solidFill>
                  <a:schemeClr val="accent5">
                    <a:lumMod val="50000"/>
                  </a:schemeClr>
                </a:solidFill>
                <a:latin typeface="Times New Roman" panose="02020603050405020304" pitchFamily="18" charset="0"/>
                <a:cs typeface="Times New Roman" panose="02020603050405020304" pitchFamily="18" charset="0"/>
              </a:rPr>
              <a:t>Data-Preprocessing :</a:t>
            </a:r>
            <a:endParaRPr sz="2400" b="1" dirty="0">
              <a:solidFill>
                <a:schemeClr val="accent5">
                  <a:lumMod val="50000"/>
                </a:schemeClr>
              </a:solidFill>
              <a:latin typeface="Times New Roman" panose="02020603050405020304" pitchFamily="18" charset="0"/>
              <a:cs typeface="Times New Roman" panose="02020603050405020304" pitchFamily="18" charset="0"/>
            </a:endParaRPr>
          </a:p>
          <a:p>
            <a:pPr marL="285750" lvl="0" indent="-285750" algn="l" rtl="0">
              <a:lnSpc>
                <a:spcPct val="115000"/>
              </a:lnSpc>
              <a:spcBef>
                <a:spcPts val="0"/>
              </a:spcBef>
              <a:spcAft>
                <a:spcPts val="0"/>
              </a:spcAft>
              <a:buClr>
                <a:schemeClr val="dk1"/>
              </a:buClr>
              <a:buSzPts val="1100"/>
              <a:buFont typeface="Arial" panose="020B0604020202020204" pitchFamily="34" charset="0"/>
              <a:buChar char="•"/>
            </a:pPr>
            <a:r>
              <a:rPr lang="en-US" sz="1600" dirty="0">
                <a:solidFill>
                  <a:srgbClr val="002060"/>
                </a:solidFill>
                <a:latin typeface="Times New Roman" panose="02020603050405020304" pitchFamily="18" charset="0"/>
                <a:cs typeface="Times New Roman" panose="02020603050405020304" pitchFamily="18" charset="0"/>
              </a:rPr>
              <a:t>We have done the cleaning of the data in two step in first step we have removed all the </a:t>
            </a:r>
            <a:r>
              <a:rPr lang="en-US" sz="1600" dirty="0" err="1">
                <a:solidFill>
                  <a:srgbClr val="002060"/>
                </a:solidFill>
                <a:latin typeface="Times New Roman" panose="02020603050405020304" pitchFamily="18" charset="0"/>
                <a:cs typeface="Times New Roman" panose="02020603050405020304" pitchFamily="18" charset="0"/>
              </a:rPr>
              <a:t>stopwords</a:t>
            </a:r>
            <a:r>
              <a:rPr lang="en-US" sz="1600" dirty="0">
                <a:solidFill>
                  <a:srgbClr val="002060"/>
                </a:solidFill>
                <a:latin typeface="Times New Roman" panose="02020603050405020304" pitchFamily="18" charset="0"/>
                <a:cs typeface="Times New Roman" panose="02020603050405020304" pitchFamily="18" charset="0"/>
              </a:rPr>
              <a:t>, http links, emojis and made in word in lowercase and then lemmatized our data, which gave use the desired result but words like ‘sarcasm and sarcastic’ and ‘irony and ironic’ are same but in lemmatization it is not considered so we did custom lemmatization and we got a proper result for our </a:t>
            </a:r>
            <a:r>
              <a:rPr lang="en-US" sz="1600" dirty="0" err="1">
                <a:solidFill>
                  <a:srgbClr val="002060"/>
                </a:solidFill>
                <a:latin typeface="Times New Roman" panose="02020603050405020304" pitchFamily="18" charset="0"/>
                <a:cs typeface="Times New Roman" panose="02020603050405020304" pitchFamily="18" charset="0"/>
              </a:rPr>
              <a:t>wordcloud</a:t>
            </a:r>
            <a:r>
              <a:rPr lang="en-US" sz="1600" dirty="0">
                <a:solidFill>
                  <a:srgbClr val="002060"/>
                </a:solidFill>
                <a:latin typeface="Times New Roman" panose="02020603050405020304" pitchFamily="18" charset="0"/>
                <a:cs typeface="Times New Roman" panose="02020603050405020304" pitchFamily="18" charset="0"/>
              </a:rPr>
              <a:t>.</a:t>
            </a:r>
          </a:p>
          <a:p>
            <a:pPr marL="0" lvl="0" indent="0" algn="l" rtl="0">
              <a:lnSpc>
                <a:spcPct val="115000"/>
              </a:lnSpc>
              <a:spcBef>
                <a:spcPts val="0"/>
              </a:spcBef>
              <a:spcAft>
                <a:spcPts val="0"/>
              </a:spcAft>
              <a:buSzPts val="1100"/>
              <a:buNone/>
            </a:pPr>
            <a:endParaRPr sz="1600" dirty="0">
              <a:solidFill>
                <a:srgbClr val="002060"/>
              </a:solidFill>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SzPts val="1100"/>
              <a:buNone/>
            </a:pPr>
            <a:r>
              <a:rPr lang="en-US" sz="2000" b="1" dirty="0">
                <a:solidFill>
                  <a:schemeClr val="accent5">
                    <a:lumMod val="50000"/>
                  </a:schemeClr>
                </a:solidFill>
                <a:latin typeface="Times New Roman" panose="02020603050405020304" pitchFamily="18" charset="0"/>
                <a:cs typeface="Times New Roman" panose="02020603050405020304" pitchFamily="18" charset="0"/>
              </a:rPr>
              <a:t>Text Cleaning :</a:t>
            </a:r>
            <a:endParaRPr sz="2000" b="1" dirty="0">
              <a:solidFill>
                <a:schemeClr val="accent5">
                  <a:lumMod val="50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600" b="1" dirty="0">
                <a:solidFill>
                  <a:srgbClr val="00B050"/>
                </a:solidFill>
              </a:rPr>
              <a:t> </a:t>
            </a:r>
            <a:endParaRPr sz="2000" b="1" dirty="0">
              <a:solidFill>
                <a:srgbClr val="00B050"/>
              </a:solidFill>
              <a:latin typeface="Century Gothic"/>
              <a:ea typeface="Century Gothic"/>
              <a:cs typeface="Century Gothic"/>
              <a:sym typeface="Century Gothic"/>
            </a:endParaRPr>
          </a:p>
          <a:p>
            <a:pPr marL="0" marR="0" lvl="0" indent="0" algn="l" rtl="0">
              <a:spcBef>
                <a:spcPts val="0"/>
              </a:spcBef>
              <a:spcAft>
                <a:spcPts val="0"/>
              </a:spcAft>
              <a:buNone/>
            </a:pPr>
            <a:endParaRPr sz="2000" b="1" dirty="0">
              <a:solidFill>
                <a:srgbClr val="00B050"/>
              </a:solidFill>
              <a:latin typeface="Century Gothic"/>
              <a:ea typeface="Century Gothic"/>
              <a:cs typeface="Century Gothic"/>
              <a:sym typeface="Century Gothic"/>
            </a:endParaRPr>
          </a:p>
          <a:p>
            <a:pPr marL="0" marR="0" lvl="0" indent="0" algn="l" rtl="0">
              <a:spcBef>
                <a:spcPts val="0"/>
              </a:spcBef>
              <a:spcAft>
                <a:spcPts val="0"/>
              </a:spcAft>
              <a:buNone/>
            </a:pPr>
            <a:endParaRPr sz="2000" b="1" dirty="0">
              <a:solidFill>
                <a:srgbClr val="00B050"/>
              </a:solidFill>
              <a:latin typeface="Century Gothic"/>
              <a:ea typeface="Century Gothic"/>
              <a:cs typeface="Century Gothic"/>
              <a:sym typeface="Century Gothic"/>
            </a:endParaRPr>
          </a:p>
          <a:p>
            <a:pPr marL="0" marR="0" lvl="0" indent="0" algn="l" rtl="0">
              <a:spcBef>
                <a:spcPts val="0"/>
              </a:spcBef>
              <a:spcAft>
                <a:spcPts val="0"/>
              </a:spcAft>
              <a:buNone/>
            </a:pPr>
            <a:endParaRPr sz="2000" b="1" dirty="0">
              <a:solidFill>
                <a:srgbClr val="00B050"/>
              </a:solidFill>
              <a:latin typeface="Century Gothic"/>
              <a:ea typeface="Century Gothic"/>
              <a:cs typeface="Century Gothic"/>
              <a:sym typeface="Century Gothic"/>
            </a:endParaRPr>
          </a:p>
          <a:p>
            <a:pPr marL="0" marR="0" lvl="0" indent="0" algn="l" rtl="0">
              <a:spcBef>
                <a:spcPts val="0"/>
              </a:spcBef>
              <a:spcAft>
                <a:spcPts val="0"/>
              </a:spcAft>
              <a:buNone/>
            </a:pPr>
            <a:endParaRPr dirty="0">
              <a:sym typeface="Century Gothic"/>
            </a:endParaRPr>
          </a:p>
          <a:p>
            <a:pPr marL="0" marR="0" lvl="0" indent="0" algn="l" rtl="0">
              <a:spcBef>
                <a:spcPts val="0"/>
              </a:spcBef>
              <a:spcAft>
                <a:spcPts val="0"/>
              </a:spcAft>
              <a:buNone/>
            </a:pPr>
            <a:endParaRPr dirty="0"/>
          </a:p>
          <a:p>
            <a:pPr marL="0" marR="0" lvl="0" indent="0" algn="l" rtl="0">
              <a:spcBef>
                <a:spcPts val="0"/>
              </a:spcBef>
              <a:spcAft>
                <a:spcPts val="0"/>
              </a:spcAft>
              <a:buNone/>
            </a:pPr>
            <a:r>
              <a:rPr lang="en-US" sz="1600" b="1" dirty="0">
                <a:solidFill>
                  <a:srgbClr val="00B050"/>
                </a:solidFill>
                <a:latin typeface="Times New Roman"/>
                <a:ea typeface="Times New Roman"/>
                <a:cs typeface="Times New Roman"/>
                <a:sym typeface="Times New Roman"/>
              </a:rPr>
              <a:t> </a:t>
            </a:r>
            <a:endParaRPr dirty="0"/>
          </a:p>
          <a:p>
            <a:pPr marL="0" marR="0" lvl="0" indent="0" algn="l" rtl="0">
              <a:spcBef>
                <a:spcPts val="0"/>
              </a:spcBef>
              <a:spcAft>
                <a:spcPts val="0"/>
              </a:spcAft>
              <a:buNone/>
            </a:pPr>
            <a:r>
              <a:rPr lang="en-US" sz="1800" dirty="0">
                <a:solidFill>
                  <a:srgbClr val="002060"/>
                </a:solidFill>
                <a:latin typeface="Century Gothic"/>
                <a:ea typeface="Century Gothic"/>
                <a:cs typeface="Century Gothic"/>
                <a:sym typeface="Century Gothic"/>
              </a:rPr>
              <a:t> </a:t>
            </a:r>
            <a:endParaRPr dirty="0"/>
          </a:p>
          <a:p>
            <a:pPr marL="0" marR="0" lvl="0" indent="0" algn="l" rtl="0">
              <a:spcBef>
                <a:spcPts val="0"/>
              </a:spcBef>
              <a:spcAft>
                <a:spcPts val="0"/>
              </a:spcAft>
              <a:buNone/>
            </a:pPr>
            <a:r>
              <a:rPr lang="en-US" sz="1800" dirty="0">
                <a:solidFill>
                  <a:srgbClr val="002060"/>
                </a:solidFill>
                <a:latin typeface="Century Gothic"/>
                <a:ea typeface="Century Gothic"/>
                <a:cs typeface="Century Gothic"/>
                <a:sym typeface="Century Gothic"/>
              </a:rPr>
              <a:t> </a:t>
            </a:r>
            <a:endParaRPr dirty="0"/>
          </a:p>
          <a:p>
            <a:pPr marL="0" marR="0" lvl="0" indent="0" algn="l" rtl="0">
              <a:spcBef>
                <a:spcPts val="0"/>
              </a:spcBef>
              <a:spcAft>
                <a:spcPts val="0"/>
              </a:spcAft>
              <a:buNone/>
            </a:pPr>
            <a:endParaRPr sz="2000" b="1" dirty="0">
              <a:solidFill>
                <a:srgbClr val="00B050"/>
              </a:solidFill>
              <a:latin typeface="Century Gothic"/>
              <a:ea typeface="Century Gothic"/>
              <a:cs typeface="Century Gothic"/>
              <a:sym typeface="Century Gothic"/>
            </a:endParaRPr>
          </a:p>
          <a:p>
            <a:pPr marL="0" marR="0" lvl="0" indent="0" algn="l" rtl="0">
              <a:spcBef>
                <a:spcPts val="0"/>
              </a:spcBef>
              <a:spcAft>
                <a:spcPts val="0"/>
              </a:spcAft>
              <a:buNone/>
            </a:pPr>
            <a:endParaRPr sz="2000" b="1" dirty="0">
              <a:solidFill>
                <a:srgbClr val="00B050"/>
              </a:solidFill>
              <a:latin typeface="Century Gothic"/>
              <a:ea typeface="Century Gothic"/>
              <a:cs typeface="Century Gothic"/>
              <a:sym typeface="Century Gothic"/>
            </a:endParaRPr>
          </a:p>
          <a:p>
            <a:pPr marL="0" marR="0" lvl="0" indent="0" algn="l" rtl="0">
              <a:spcBef>
                <a:spcPts val="0"/>
              </a:spcBef>
              <a:spcAft>
                <a:spcPts val="0"/>
              </a:spcAft>
              <a:buNone/>
            </a:pPr>
            <a:endParaRPr sz="2000" b="1" dirty="0">
              <a:solidFill>
                <a:srgbClr val="00B050"/>
              </a:solidFill>
              <a:latin typeface="Century Gothic"/>
              <a:ea typeface="Century Gothic"/>
              <a:cs typeface="Century Gothic"/>
              <a:sym typeface="Century Gothic"/>
            </a:endParaRPr>
          </a:p>
          <a:p>
            <a:pPr marL="0" marR="0" lvl="0" indent="0" algn="l" rtl="0">
              <a:spcBef>
                <a:spcPts val="0"/>
              </a:spcBef>
              <a:spcAft>
                <a:spcPts val="0"/>
              </a:spcAft>
              <a:buNone/>
            </a:pPr>
            <a:endParaRPr sz="2000" b="1" dirty="0">
              <a:solidFill>
                <a:srgbClr val="00B050"/>
              </a:solidFill>
              <a:latin typeface="Century Gothic"/>
              <a:ea typeface="Century Gothic"/>
              <a:cs typeface="Century Gothic"/>
              <a:sym typeface="Century Gothic"/>
            </a:endParaRPr>
          </a:p>
          <a:p>
            <a:pPr marL="0" marR="0" lvl="0" indent="0" algn="l" rtl="0">
              <a:spcBef>
                <a:spcPts val="0"/>
              </a:spcBef>
              <a:spcAft>
                <a:spcPts val="0"/>
              </a:spcAft>
              <a:buNone/>
            </a:pPr>
            <a:endParaRPr sz="2000" b="1" dirty="0">
              <a:solidFill>
                <a:srgbClr val="00B050"/>
              </a:solidFill>
              <a:latin typeface="Century Gothic"/>
              <a:ea typeface="Century Gothic"/>
              <a:cs typeface="Century Gothic"/>
              <a:sym typeface="Century Gothic"/>
            </a:endParaRPr>
          </a:p>
          <a:p>
            <a:pPr marL="0" marR="0" lvl="0" indent="0" algn="l" rtl="0">
              <a:spcBef>
                <a:spcPts val="0"/>
              </a:spcBef>
              <a:spcAft>
                <a:spcPts val="0"/>
              </a:spcAft>
              <a:buNone/>
            </a:pPr>
            <a:endParaRPr sz="2000" b="1" dirty="0">
              <a:solidFill>
                <a:srgbClr val="00B050"/>
              </a:solidFill>
              <a:latin typeface="Century Gothic"/>
              <a:ea typeface="Century Gothic"/>
              <a:cs typeface="Century Gothic"/>
              <a:sym typeface="Century Gothic"/>
            </a:endParaRPr>
          </a:p>
          <a:p>
            <a:pPr marL="0" marR="0" lvl="0" indent="0" algn="l" rtl="0">
              <a:spcBef>
                <a:spcPts val="0"/>
              </a:spcBef>
              <a:spcAft>
                <a:spcPts val="0"/>
              </a:spcAft>
              <a:buNone/>
            </a:pPr>
            <a:endParaRPr sz="2000" b="1" dirty="0">
              <a:solidFill>
                <a:srgbClr val="00B050"/>
              </a:solidFill>
              <a:latin typeface="Century Gothic"/>
              <a:ea typeface="Century Gothic"/>
              <a:cs typeface="Century Gothic"/>
              <a:sym typeface="Century Gothic"/>
            </a:endParaRPr>
          </a:p>
          <a:p>
            <a:pPr marL="0" marR="0" lvl="0" indent="0" algn="l" rtl="0">
              <a:spcBef>
                <a:spcPts val="0"/>
              </a:spcBef>
              <a:spcAft>
                <a:spcPts val="0"/>
              </a:spcAft>
              <a:buNone/>
            </a:pPr>
            <a:endParaRPr sz="2000" b="1" dirty="0">
              <a:solidFill>
                <a:srgbClr val="00B050"/>
              </a:solidFill>
              <a:latin typeface="Century Gothic"/>
              <a:ea typeface="Century Gothic"/>
              <a:cs typeface="Century Gothic"/>
              <a:sym typeface="Century Gothic"/>
            </a:endParaRPr>
          </a:p>
          <a:p>
            <a:pPr marL="0" marR="0" lvl="0" indent="0" algn="l" rtl="0">
              <a:spcBef>
                <a:spcPts val="0"/>
              </a:spcBef>
              <a:spcAft>
                <a:spcPts val="0"/>
              </a:spcAft>
              <a:buNone/>
            </a:pPr>
            <a:endParaRPr sz="2000" b="1" dirty="0">
              <a:solidFill>
                <a:srgbClr val="00B050"/>
              </a:solidFill>
              <a:latin typeface="Century Gothic"/>
              <a:ea typeface="Century Gothic"/>
              <a:cs typeface="Century Gothic"/>
              <a:sym typeface="Century Gothic"/>
            </a:endParaRPr>
          </a:p>
          <a:p>
            <a:pPr marL="0" marR="0" lvl="0" indent="0" algn="l" rtl="0">
              <a:spcBef>
                <a:spcPts val="0"/>
              </a:spcBef>
              <a:spcAft>
                <a:spcPts val="0"/>
              </a:spcAft>
              <a:buNone/>
            </a:pPr>
            <a:endParaRPr sz="2000" b="1" dirty="0">
              <a:solidFill>
                <a:srgbClr val="00B050"/>
              </a:solidFill>
              <a:latin typeface="Century Gothic"/>
              <a:ea typeface="Century Gothic"/>
              <a:cs typeface="Century Gothic"/>
              <a:sym typeface="Century Gothic"/>
            </a:endParaRPr>
          </a:p>
          <a:p>
            <a:pPr marL="0" marR="0" lvl="0" indent="0" algn="l" rtl="0">
              <a:spcBef>
                <a:spcPts val="0"/>
              </a:spcBef>
              <a:spcAft>
                <a:spcPts val="0"/>
              </a:spcAft>
              <a:buNone/>
            </a:pPr>
            <a:endParaRPr sz="2000" b="1" dirty="0">
              <a:solidFill>
                <a:srgbClr val="00B050"/>
              </a:solidFill>
              <a:latin typeface="Century Gothic"/>
              <a:ea typeface="Century Gothic"/>
              <a:cs typeface="Century Gothic"/>
              <a:sym typeface="Century Gothic"/>
            </a:endParaRPr>
          </a:p>
          <a:p>
            <a:pPr marL="0" marR="0" lvl="0" indent="0" algn="l" rtl="0">
              <a:spcBef>
                <a:spcPts val="0"/>
              </a:spcBef>
              <a:spcAft>
                <a:spcPts val="0"/>
              </a:spcAft>
              <a:buNone/>
            </a:pPr>
            <a:endParaRPr sz="2000" b="1" dirty="0">
              <a:solidFill>
                <a:srgbClr val="00B050"/>
              </a:solidFill>
              <a:latin typeface="Century Gothic"/>
              <a:ea typeface="Century Gothic"/>
              <a:cs typeface="Century Gothic"/>
              <a:sym typeface="Century Gothic"/>
            </a:endParaRPr>
          </a:p>
          <a:p>
            <a:pPr marL="0" marR="0" lvl="0" indent="0" algn="l" rtl="0">
              <a:spcBef>
                <a:spcPts val="0"/>
              </a:spcBef>
              <a:spcAft>
                <a:spcPts val="0"/>
              </a:spcAft>
              <a:buNone/>
            </a:pPr>
            <a:endParaRPr sz="2000" b="1" dirty="0">
              <a:solidFill>
                <a:srgbClr val="00B050"/>
              </a:solidFill>
              <a:latin typeface="Century Gothic"/>
              <a:ea typeface="Century Gothic"/>
              <a:cs typeface="Century Gothic"/>
              <a:sym typeface="Century Gothic"/>
            </a:endParaRPr>
          </a:p>
          <a:p>
            <a:pPr marL="0" marR="0" lvl="0" indent="0" algn="l" rtl="0">
              <a:spcBef>
                <a:spcPts val="0"/>
              </a:spcBef>
              <a:spcAft>
                <a:spcPts val="0"/>
              </a:spcAft>
              <a:buNone/>
            </a:pPr>
            <a:endParaRPr sz="1800" dirty="0">
              <a:solidFill>
                <a:schemeClr val="dk1"/>
              </a:solidFill>
              <a:latin typeface="Century Gothic"/>
              <a:ea typeface="Century Gothic"/>
              <a:cs typeface="Century Gothic"/>
              <a:sym typeface="Century Gothic"/>
            </a:endParaRPr>
          </a:p>
        </p:txBody>
      </p:sp>
      <p:pic>
        <p:nvPicPr>
          <p:cNvPr id="6" name="Picture 5">
            <a:extLst>
              <a:ext uri="{FF2B5EF4-FFF2-40B4-BE49-F238E27FC236}">
                <a16:creationId xmlns:a16="http://schemas.microsoft.com/office/drawing/2014/main" id="{07788902-8EF5-C83C-194B-069C4B3C91BB}"/>
              </a:ext>
            </a:extLst>
          </p:cNvPr>
          <p:cNvPicPr>
            <a:picLocks noChangeAspect="1"/>
          </p:cNvPicPr>
          <p:nvPr/>
        </p:nvPicPr>
        <p:blipFill>
          <a:blip r:embed="rId3"/>
          <a:stretch>
            <a:fillRect/>
          </a:stretch>
        </p:blipFill>
        <p:spPr>
          <a:xfrm>
            <a:off x="131849" y="1959247"/>
            <a:ext cx="6298163" cy="4841060"/>
          </a:xfrm>
          <a:prstGeom prst="rect">
            <a:avLst/>
          </a:prstGeom>
          <a:ln>
            <a:solidFill>
              <a:schemeClr val="tx1"/>
            </a:solidFill>
          </a:ln>
        </p:spPr>
      </p:pic>
      <p:pic>
        <p:nvPicPr>
          <p:cNvPr id="8" name="Picture 7">
            <a:extLst>
              <a:ext uri="{FF2B5EF4-FFF2-40B4-BE49-F238E27FC236}">
                <a16:creationId xmlns:a16="http://schemas.microsoft.com/office/drawing/2014/main" id="{E3BBD004-CDB4-0DA1-3AF5-46021ADBE13D}"/>
              </a:ext>
            </a:extLst>
          </p:cNvPr>
          <p:cNvPicPr>
            <a:picLocks noChangeAspect="1"/>
          </p:cNvPicPr>
          <p:nvPr/>
        </p:nvPicPr>
        <p:blipFill>
          <a:blip r:embed="rId4"/>
          <a:stretch>
            <a:fillRect/>
          </a:stretch>
        </p:blipFill>
        <p:spPr>
          <a:xfrm>
            <a:off x="6453152" y="1959246"/>
            <a:ext cx="5583858" cy="4841059"/>
          </a:xfrm>
          <a:prstGeom prst="rect">
            <a:avLst/>
          </a:prstGeom>
          <a:ln>
            <a:solidFill>
              <a:schemeClr val="tx1"/>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2B9A402-F990-53E2-256A-752B65F6B2FF}"/>
              </a:ext>
            </a:extLst>
          </p:cNvPr>
          <p:cNvSpPr txBox="1"/>
          <p:nvPr/>
        </p:nvSpPr>
        <p:spPr>
          <a:xfrm>
            <a:off x="0" y="0"/>
            <a:ext cx="4823209" cy="369332"/>
          </a:xfrm>
          <a:prstGeom prst="rect">
            <a:avLst/>
          </a:prstGeom>
          <a:noFill/>
        </p:spPr>
        <p:txBody>
          <a:bodyPr wrap="square">
            <a:spAutoFit/>
          </a:bodyPr>
          <a:lstStyle/>
          <a:p>
            <a:r>
              <a:rPr lang="en-US" sz="1800" b="1" dirty="0">
                <a:solidFill>
                  <a:schemeClr val="accent5">
                    <a:lumMod val="50000"/>
                  </a:schemeClr>
                </a:solidFill>
                <a:latin typeface="Times New Roman" panose="02020603050405020304" pitchFamily="18" charset="0"/>
                <a:cs typeface="Times New Roman" panose="02020603050405020304" pitchFamily="18" charset="0"/>
              </a:rPr>
              <a:t>Final Cleaned Dataset </a:t>
            </a:r>
          </a:p>
        </p:txBody>
      </p:sp>
      <p:pic>
        <p:nvPicPr>
          <p:cNvPr id="3" name="Picture 2">
            <a:extLst>
              <a:ext uri="{FF2B5EF4-FFF2-40B4-BE49-F238E27FC236}">
                <a16:creationId xmlns:a16="http://schemas.microsoft.com/office/drawing/2014/main" id="{9B9EE982-5F99-1CB6-65F9-3D76DBA7C749}"/>
              </a:ext>
            </a:extLst>
          </p:cNvPr>
          <p:cNvPicPr>
            <a:picLocks noChangeAspect="1"/>
          </p:cNvPicPr>
          <p:nvPr/>
        </p:nvPicPr>
        <p:blipFill>
          <a:blip r:embed="rId2"/>
          <a:stretch>
            <a:fillRect/>
          </a:stretch>
        </p:blipFill>
        <p:spPr>
          <a:xfrm>
            <a:off x="81851" y="369332"/>
            <a:ext cx="6014149" cy="3287395"/>
          </a:xfrm>
          <a:prstGeom prst="rect">
            <a:avLst/>
          </a:prstGeom>
          <a:ln>
            <a:solidFill>
              <a:schemeClr val="tx1"/>
            </a:solidFill>
          </a:ln>
        </p:spPr>
      </p:pic>
      <p:pic>
        <p:nvPicPr>
          <p:cNvPr id="7" name="Picture 6">
            <a:extLst>
              <a:ext uri="{FF2B5EF4-FFF2-40B4-BE49-F238E27FC236}">
                <a16:creationId xmlns:a16="http://schemas.microsoft.com/office/drawing/2014/main" id="{41FB5B58-BEE2-438C-34F7-02E116E54C91}"/>
              </a:ext>
            </a:extLst>
          </p:cNvPr>
          <p:cNvPicPr>
            <a:picLocks noChangeAspect="1"/>
          </p:cNvPicPr>
          <p:nvPr/>
        </p:nvPicPr>
        <p:blipFill>
          <a:blip r:embed="rId3"/>
          <a:stretch>
            <a:fillRect/>
          </a:stretch>
        </p:blipFill>
        <p:spPr>
          <a:xfrm>
            <a:off x="6096000" y="369332"/>
            <a:ext cx="6014149" cy="3287395"/>
          </a:xfrm>
          <a:prstGeom prst="rect">
            <a:avLst/>
          </a:prstGeom>
          <a:ln>
            <a:solidFill>
              <a:schemeClr val="tx1"/>
            </a:solidFill>
          </a:ln>
        </p:spPr>
      </p:pic>
      <p:pic>
        <p:nvPicPr>
          <p:cNvPr id="11" name="Picture 10">
            <a:extLst>
              <a:ext uri="{FF2B5EF4-FFF2-40B4-BE49-F238E27FC236}">
                <a16:creationId xmlns:a16="http://schemas.microsoft.com/office/drawing/2014/main" id="{8993E4E8-5AB2-C6C0-D8E5-2E3CD0FDE8A7}"/>
              </a:ext>
            </a:extLst>
          </p:cNvPr>
          <p:cNvPicPr>
            <a:picLocks noChangeAspect="1"/>
          </p:cNvPicPr>
          <p:nvPr/>
        </p:nvPicPr>
        <p:blipFill>
          <a:blip r:embed="rId4"/>
          <a:stretch>
            <a:fillRect/>
          </a:stretch>
        </p:blipFill>
        <p:spPr>
          <a:xfrm>
            <a:off x="81851" y="3656727"/>
            <a:ext cx="6014148" cy="3201273"/>
          </a:xfrm>
          <a:prstGeom prst="rect">
            <a:avLst/>
          </a:prstGeom>
          <a:ln>
            <a:solidFill>
              <a:schemeClr val="tx1"/>
            </a:solidFill>
          </a:ln>
        </p:spPr>
      </p:pic>
    </p:spTree>
    <p:extLst>
      <p:ext uri="{BB962C8B-B14F-4D97-AF65-F5344CB8AC3E}">
        <p14:creationId xmlns:p14="http://schemas.microsoft.com/office/powerpoint/2010/main" val="1480882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1ECD36-170F-9C30-816C-CA94457966CB}"/>
              </a:ext>
            </a:extLst>
          </p:cNvPr>
          <p:cNvSpPr txBox="1"/>
          <p:nvPr/>
        </p:nvSpPr>
        <p:spPr>
          <a:xfrm>
            <a:off x="1682886" y="194553"/>
            <a:ext cx="9961123" cy="461665"/>
          </a:xfrm>
          <a:prstGeom prst="rect">
            <a:avLst/>
          </a:prstGeom>
          <a:noFill/>
        </p:spPr>
        <p:txBody>
          <a:bodyPr wrap="square" rtlCol="0">
            <a:spAutoFit/>
          </a:bodyPr>
          <a:lstStyle/>
          <a:p>
            <a:r>
              <a:rPr lang="en-IN" sz="2400" b="1" dirty="0">
                <a:solidFill>
                  <a:schemeClr val="accent1">
                    <a:lumMod val="25000"/>
                  </a:schemeClr>
                </a:solidFill>
                <a:latin typeface="Times New Roman" panose="02020603050405020304" pitchFamily="18" charset="0"/>
                <a:cs typeface="Times New Roman" panose="02020603050405020304" pitchFamily="18" charset="0"/>
              </a:rPr>
              <a:t>Observations of Unique words :</a:t>
            </a:r>
          </a:p>
        </p:txBody>
      </p:sp>
      <p:sp>
        <p:nvSpPr>
          <p:cNvPr id="10" name="TextBox 9">
            <a:extLst>
              <a:ext uri="{FF2B5EF4-FFF2-40B4-BE49-F238E27FC236}">
                <a16:creationId xmlns:a16="http://schemas.microsoft.com/office/drawing/2014/main" id="{F4F2112A-FD2D-89B0-D6EB-9236ACC199B7}"/>
              </a:ext>
            </a:extLst>
          </p:cNvPr>
          <p:cNvSpPr txBox="1"/>
          <p:nvPr/>
        </p:nvSpPr>
        <p:spPr>
          <a:xfrm>
            <a:off x="507229" y="1754180"/>
            <a:ext cx="4260715" cy="461665"/>
          </a:xfrm>
          <a:prstGeom prst="rect">
            <a:avLst/>
          </a:prstGeom>
          <a:noFill/>
        </p:spPr>
        <p:txBody>
          <a:bodyPr wrap="square" rtlCol="0">
            <a:spAutoFit/>
          </a:bodyPr>
          <a:lstStyle/>
          <a:p>
            <a:r>
              <a:rPr lang="en-IN" sz="2400" b="1" i="0" dirty="0">
                <a:solidFill>
                  <a:schemeClr val="accent1">
                    <a:lumMod val="25000"/>
                  </a:schemeClr>
                </a:solidFill>
                <a:effectLst/>
                <a:latin typeface="Times New Roman" panose="02020603050405020304" pitchFamily="18" charset="0"/>
                <a:cs typeface="Times New Roman" panose="02020603050405020304" pitchFamily="18" charset="0"/>
              </a:rPr>
              <a:t>Sentiment analysis:</a:t>
            </a:r>
          </a:p>
        </p:txBody>
      </p:sp>
      <p:sp>
        <p:nvSpPr>
          <p:cNvPr id="4" name="TextBox 3">
            <a:extLst>
              <a:ext uri="{FF2B5EF4-FFF2-40B4-BE49-F238E27FC236}">
                <a16:creationId xmlns:a16="http://schemas.microsoft.com/office/drawing/2014/main" id="{01CD88D1-B55A-FD3D-BB36-081B252B8581}"/>
              </a:ext>
            </a:extLst>
          </p:cNvPr>
          <p:cNvSpPr txBox="1"/>
          <p:nvPr/>
        </p:nvSpPr>
        <p:spPr>
          <a:xfrm>
            <a:off x="1720782" y="688907"/>
            <a:ext cx="6094324" cy="338554"/>
          </a:xfrm>
          <a:prstGeom prst="rect">
            <a:avLst/>
          </a:prstGeom>
          <a:noFill/>
        </p:spPr>
        <p:txBody>
          <a:bodyPr wrap="square">
            <a:spAutoFit/>
          </a:bodyPr>
          <a:lstStyle/>
          <a:p>
            <a:r>
              <a:rPr lang="en-IN" sz="1600" dirty="0">
                <a:latin typeface="Times New Roman" panose="02020603050405020304" pitchFamily="18" charset="0"/>
                <a:cs typeface="Times New Roman" panose="02020603050405020304" pitchFamily="18" charset="0"/>
              </a:rPr>
              <a:t>Top unique words in  for tweets </a:t>
            </a:r>
            <a:r>
              <a:rPr lang="en-IN" sz="1400" dirty="0">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id="{FF98F5D1-EEA4-2100-CB96-9482F5709458}"/>
              </a:ext>
            </a:extLst>
          </p:cNvPr>
          <p:cNvPicPr>
            <a:picLocks noChangeAspect="1"/>
          </p:cNvPicPr>
          <p:nvPr/>
        </p:nvPicPr>
        <p:blipFill>
          <a:blip r:embed="rId2"/>
          <a:stretch>
            <a:fillRect/>
          </a:stretch>
        </p:blipFill>
        <p:spPr>
          <a:xfrm>
            <a:off x="3290887" y="1243012"/>
            <a:ext cx="3957638" cy="5061549"/>
          </a:xfrm>
          <a:prstGeom prst="rect">
            <a:avLst/>
          </a:prstGeom>
        </p:spPr>
      </p:pic>
    </p:spTree>
    <p:extLst>
      <p:ext uri="{BB962C8B-B14F-4D97-AF65-F5344CB8AC3E}">
        <p14:creationId xmlns:p14="http://schemas.microsoft.com/office/powerpoint/2010/main" val="1597625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2C783A7-56E3-F738-0519-72111A987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5366" y="233947"/>
            <a:ext cx="6096000" cy="31950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A42016E-4FCF-3AE4-FADC-7262E03AC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65" y="233947"/>
            <a:ext cx="5834743" cy="31950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F2A34FB-684D-7B33-7F2D-AC524636F2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65" y="3435876"/>
            <a:ext cx="5853401" cy="328216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C97D3C-B7F5-7B66-2B76-5C85BD2864A2}"/>
              </a:ext>
            </a:extLst>
          </p:cNvPr>
          <p:cNvSpPr txBox="1"/>
          <p:nvPr/>
        </p:nvSpPr>
        <p:spPr>
          <a:xfrm>
            <a:off x="6096000" y="3844034"/>
            <a:ext cx="4413406" cy="1077218"/>
          </a:xfrm>
          <a:prstGeom prst="rect">
            <a:avLst/>
          </a:prstGeom>
          <a:noFill/>
        </p:spPr>
        <p:txBody>
          <a:bodyPr wrap="square" rtlCol="0">
            <a:spAutoFit/>
          </a:bodyPr>
          <a:lstStyle/>
          <a:p>
            <a:pPr algn="l"/>
            <a:r>
              <a:rPr lang="en-US" sz="1600" b="1" i="0" dirty="0">
                <a:solidFill>
                  <a:srgbClr val="000000"/>
                </a:solidFill>
                <a:effectLst/>
                <a:latin typeface="Times New Roman" panose="02020603050405020304" pitchFamily="18" charset="0"/>
                <a:cs typeface="Times New Roman" panose="02020603050405020304" pitchFamily="18" charset="0"/>
              </a:rPr>
              <a:t>Observations:</a:t>
            </a:r>
          </a:p>
          <a:p>
            <a:pPr algn="l"/>
            <a:r>
              <a:rPr lang="en-US" sz="1600" dirty="0">
                <a:latin typeface="Times New Roman" panose="02020603050405020304" pitchFamily="18" charset="0"/>
                <a:cs typeface="Times New Roman" panose="02020603050405020304" pitchFamily="18" charset="0"/>
              </a:rPr>
              <a:t>This is analyzing the tweets in semantic way i.e. </a:t>
            </a:r>
            <a:r>
              <a:rPr lang="en-US" sz="1600" dirty="0">
                <a:solidFill>
                  <a:schemeClr val="accent3">
                    <a:lumMod val="50000"/>
                  </a:schemeClr>
                </a:solidFill>
                <a:latin typeface="Times New Roman" panose="02020603050405020304" pitchFamily="18" charset="0"/>
                <a:cs typeface="Times New Roman" panose="02020603050405020304" pitchFamily="18" charset="0"/>
              </a:rPr>
              <a:t>Positive</a:t>
            </a:r>
            <a:r>
              <a:rPr lang="en-US" sz="1600" dirty="0">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negative</a:t>
            </a:r>
            <a:r>
              <a:rPr lang="en-US" sz="1600" dirty="0">
                <a:latin typeface="Times New Roman" panose="02020603050405020304" pitchFamily="18" charset="0"/>
                <a:cs typeface="Times New Roman" panose="02020603050405020304" pitchFamily="18" charset="0"/>
              </a:rPr>
              <a:t> and </a:t>
            </a:r>
            <a:r>
              <a:rPr lang="en-US" sz="1600" dirty="0" err="1">
                <a:solidFill>
                  <a:schemeClr val="tx2"/>
                </a:solidFill>
                <a:latin typeface="Times New Roman" panose="02020603050405020304" pitchFamily="18" charset="0"/>
                <a:cs typeface="Times New Roman" panose="02020603050405020304" pitchFamily="18" charset="0"/>
              </a:rPr>
              <a:t>netural</a:t>
            </a:r>
            <a:r>
              <a:rPr lang="en-US" sz="1600" dirty="0">
                <a:latin typeface="Times New Roman" panose="02020603050405020304" pitchFamily="18" charset="0"/>
                <a:cs typeface="Times New Roman" panose="02020603050405020304" pitchFamily="18" charset="0"/>
              </a:rPr>
              <a:t> with </a:t>
            </a:r>
            <a:r>
              <a:rPr lang="en-US" sz="1600" dirty="0">
                <a:solidFill>
                  <a:schemeClr val="accent3">
                    <a:lumMod val="50000"/>
                  </a:schemeClr>
                </a:solidFill>
                <a:latin typeface="Times New Roman" panose="02020603050405020304" pitchFamily="18" charset="0"/>
                <a:cs typeface="Times New Roman" panose="02020603050405020304" pitchFamily="18" charset="0"/>
              </a:rPr>
              <a:t>green</a:t>
            </a:r>
            <a:r>
              <a:rPr lang="en-US" sz="1600" dirty="0">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red</a:t>
            </a:r>
            <a:r>
              <a:rPr lang="en-US" sz="1600" dirty="0">
                <a:latin typeface="Times New Roman" panose="02020603050405020304" pitchFamily="18" charset="0"/>
                <a:cs typeface="Times New Roman" panose="02020603050405020304" pitchFamily="18" charset="0"/>
              </a:rPr>
              <a:t> and </a:t>
            </a:r>
            <a:r>
              <a:rPr lang="en-US" sz="1600" dirty="0">
                <a:solidFill>
                  <a:schemeClr val="tx2"/>
                </a:solidFill>
                <a:latin typeface="Times New Roman" panose="02020603050405020304" pitchFamily="18" charset="0"/>
                <a:cs typeface="Times New Roman" panose="02020603050405020304" pitchFamily="18" charset="0"/>
              </a:rPr>
              <a:t>blue</a:t>
            </a:r>
            <a:r>
              <a:rPr lang="en-US" sz="1600" dirty="0">
                <a:latin typeface="Times New Roman" panose="02020603050405020304" pitchFamily="18" charset="0"/>
                <a:cs typeface="Times New Roman" panose="02020603050405020304" pitchFamily="18" charset="0"/>
              </a:rPr>
              <a:t> color bar s respectively. </a:t>
            </a:r>
            <a:endParaRPr lang="en-US" sz="16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2557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BA0945-C3C2-5348-B5F0-B3DDD1147615}"/>
              </a:ext>
            </a:extLst>
          </p:cNvPr>
          <p:cNvSpPr txBox="1"/>
          <p:nvPr/>
        </p:nvSpPr>
        <p:spPr>
          <a:xfrm>
            <a:off x="76431" y="0"/>
            <a:ext cx="5058383" cy="461665"/>
          </a:xfrm>
          <a:prstGeom prst="rect">
            <a:avLst/>
          </a:prstGeom>
          <a:noFill/>
        </p:spPr>
        <p:txBody>
          <a:bodyPr wrap="square" rtlCol="0">
            <a:spAutoFit/>
          </a:bodyPr>
          <a:lstStyle/>
          <a:p>
            <a:r>
              <a:rPr lang="en-US" sz="2400" b="1" dirty="0">
                <a:solidFill>
                  <a:schemeClr val="accent1">
                    <a:lumMod val="25000"/>
                  </a:schemeClr>
                </a:solidFill>
                <a:latin typeface="Times New Roman" panose="02020603050405020304" pitchFamily="18" charset="0"/>
                <a:cs typeface="Times New Roman" panose="02020603050405020304" pitchFamily="18" charset="0"/>
              </a:rPr>
              <a:t>Unigram:</a:t>
            </a:r>
            <a:endParaRPr lang="en-IN" sz="2400" b="1" dirty="0">
              <a:solidFill>
                <a:schemeClr val="accent1">
                  <a:lumMod val="2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ACC303C-06A9-38C4-AFD6-AF9B48020C21}"/>
              </a:ext>
            </a:extLst>
          </p:cNvPr>
          <p:cNvPicPr>
            <a:picLocks noChangeAspect="1"/>
          </p:cNvPicPr>
          <p:nvPr/>
        </p:nvPicPr>
        <p:blipFill>
          <a:blip r:embed="rId2"/>
          <a:stretch>
            <a:fillRect/>
          </a:stretch>
        </p:blipFill>
        <p:spPr>
          <a:xfrm>
            <a:off x="6096000" y="523973"/>
            <a:ext cx="6005804" cy="3352800"/>
          </a:xfrm>
          <a:prstGeom prst="rect">
            <a:avLst/>
          </a:prstGeom>
          <a:ln>
            <a:solidFill>
              <a:schemeClr val="tx1"/>
            </a:solidFill>
          </a:ln>
        </p:spPr>
      </p:pic>
      <p:pic>
        <p:nvPicPr>
          <p:cNvPr id="8" name="Picture 7">
            <a:extLst>
              <a:ext uri="{FF2B5EF4-FFF2-40B4-BE49-F238E27FC236}">
                <a16:creationId xmlns:a16="http://schemas.microsoft.com/office/drawing/2014/main" id="{E128C42E-01A1-095D-76DD-8E436A906ACE}"/>
              </a:ext>
            </a:extLst>
          </p:cNvPr>
          <p:cNvPicPr>
            <a:picLocks noChangeAspect="1"/>
          </p:cNvPicPr>
          <p:nvPr/>
        </p:nvPicPr>
        <p:blipFill>
          <a:blip r:embed="rId3"/>
          <a:stretch>
            <a:fillRect/>
          </a:stretch>
        </p:blipFill>
        <p:spPr>
          <a:xfrm>
            <a:off x="-1" y="3876773"/>
            <a:ext cx="6096001" cy="2981228"/>
          </a:xfrm>
          <a:prstGeom prst="rect">
            <a:avLst/>
          </a:prstGeom>
          <a:ln>
            <a:solidFill>
              <a:schemeClr val="tx1"/>
            </a:solidFill>
          </a:ln>
        </p:spPr>
      </p:pic>
      <p:pic>
        <p:nvPicPr>
          <p:cNvPr id="10" name="Picture 9">
            <a:extLst>
              <a:ext uri="{FF2B5EF4-FFF2-40B4-BE49-F238E27FC236}">
                <a16:creationId xmlns:a16="http://schemas.microsoft.com/office/drawing/2014/main" id="{7712F0C8-74D8-7227-AC6F-CF96F49BE593}"/>
              </a:ext>
            </a:extLst>
          </p:cNvPr>
          <p:cNvPicPr>
            <a:picLocks noChangeAspect="1"/>
          </p:cNvPicPr>
          <p:nvPr/>
        </p:nvPicPr>
        <p:blipFill>
          <a:blip r:embed="rId4"/>
          <a:stretch>
            <a:fillRect/>
          </a:stretch>
        </p:blipFill>
        <p:spPr>
          <a:xfrm>
            <a:off x="-4798" y="523973"/>
            <a:ext cx="6096001" cy="3352800"/>
          </a:xfrm>
          <a:prstGeom prst="rect">
            <a:avLst/>
          </a:prstGeom>
          <a:ln>
            <a:solidFill>
              <a:schemeClr val="tx1"/>
            </a:solidFill>
          </a:ln>
        </p:spPr>
      </p:pic>
    </p:spTree>
    <p:extLst>
      <p:ext uri="{BB962C8B-B14F-4D97-AF65-F5344CB8AC3E}">
        <p14:creationId xmlns:p14="http://schemas.microsoft.com/office/powerpoint/2010/main" val="1733785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F06E6E-C212-E221-4C26-770FB3510544}"/>
              </a:ext>
            </a:extLst>
          </p:cNvPr>
          <p:cNvSpPr txBox="1"/>
          <p:nvPr/>
        </p:nvSpPr>
        <p:spPr>
          <a:xfrm>
            <a:off x="2655278" y="69876"/>
            <a:ext cx="6094324" cy="584775"/>
          </a:xfrm>
          <a:prstGeom prst="rect">
            <a:avLst/>
          </a:prstGeom>
          <a:noFill/>
        </p:spPr>
        <p:txBody>
          <a:bodyPr wrap="square">
            <a:spAutoFit/>
          </a:bodyPr>
          <a:lstStyle/>
          <a:p>
            <a:pPr algn="ctr"/>
            <a:r>
              <a:rPr lang="en-US" sz="3200" b="1" dirty="0">
                <a:solidFill>
                  <a:schemeClr val="accent1">
                    <a:lumMod val="25000"/>
                  </a:schemeClr>
                </a:solidFill>
                <a:latin typeface="Times New Roman" panose="02020603050405020304" pitchFamily="18" charset="0"/>
                <a:cs typeface="Times New Roman" panose="02020603050405020304" pitchFamily="18" charset="0"/>
              </a:rPr>
              <a:t>Model Building</a:t>
            </a:r>
            <a:endParaRPr lang="en-IN" sz="3200" b="1" dirty="0">
              <a:solidFill>
                <a:schemeClr val="accent1">
                  <a:lumMod val="25000"/>
                </a:schemeClr>
              </a:solidFill>
              <a:latin typeface="Times New Roman" panose="02020603050405020304" pitchFamily="18" charset="0"/>
              <a:cs typeface="Times New Roman" panose="02020603050405020304" pitchFamily="18" charset="0"/>
            </a:endParaRPr>
          </a:p>
        </p:txBody>
      </p:sp>
      <p:graphicFrame>
        <p:nvGraphicFramePr>
          <p:cNvPr id="6" name="Table 4">
            <a:extLst>
              <a:ext uri="{FF2B5EF4-FFF2-40B4-BE49-F238E27FC236}">
                <a16:creationId xmlns:a16="http://schemas.microsoft.com/office/drawing/2014/main" id="{862E1AE4-BAD8-7F09-09A1-A7EFA7383E86}"/>
              </a:ext>
            </a:extLst>
          </p:cNvPr>
          <p:cNvGraphicFramePr>
            <a:graphicFrameLocks/>
          </p:cNvGraphicFramePr>
          <p:nvPr>
            <p:extLst>
              <p:ext uri="{D42A27DB-BD31-4B8C-83A1-F6EECF244321}">
                <p14:modId xmlns:p14="http://schemas.microsoft.com/office/powerpoint/2010/main" val="3436080885"/>
              </p:ext>
            </p:extLst>
          </p:nvPr>
        </p:nvGraphicFramePr>
        <p:xfrm>
          <a:off x="1172650" y="1038684"/>
          <a:ext cx="9492238" cy="2966720"/>
        </p:xfrm>
        <a:graphic>
          <a:graphicData uri="http://schemas.openxmlformats.org/drawingml/2006/table">
            <a:tbl>
              <a:tblPr firstRow="1" bandRow="1">
                <a:tableStyleId>{5C22544A-7EE6-4342-B048-85BDC9FD1C3A}</a:tableStyleId>
              </a:tblPr>
              <a:tblGrid>
                <a:gridCol w="773362">
                  <a:extLst>
                    <a:ext uri="{9D8B030D-6E8A-4147-A177-3AD203B41FA5}">
                      <a16:colId xmlns:a16="http://schemas.microsoft.com/office/drawing/2014/main" val="3009190174"/>
                    </a:ext>
                  </a:extLst>
                </a:gridCol>
                <a:gridCol w="2887859">
                  <a:extLst>
                    <a:ext uri="{9D8B030D-6E8A-4147-A177-3AD203B41FA5}">
                      <a16:colId xmlns:a16="http://schemas.microsoft.com/office/drawing/2014/main" val="2949917312"/>
                    </a:ext>
                  </a:extLst>
                </a:gridCol>
                <a:gridCol w="2423518">
                  <a:extLst>
                    <a:ext uri="{9D8B030D-6E8A-4147-A177-3AD203B41FA5}">
                      <a16:colId xmlns:a16="http://schemas.microsoft.com/office/drawing/2014/main" val="2159749178"/>
                    </a:ext>
                  </a:extLst>
                </a:gridCol>
                <a:gridCol w="1707845">
                  <a:extLst>
                    <a:ext uri="{9D8B030D-6E8A-4147-A177-3AD203B41FA5}">
                      <a16:colId xmlns:a16="http://schemas.microsoft.com/office/drawing/2014/main" val="1309139743"/>
                    </a:ext>
                  </a:extLst>
                </a:gridCol>
                <a:gridCol w="1699654">
                  <a:extLst>
                    <a:ext uri="{9D8B030D-6E8A-4147-A177-3AD203B41FA5}">
                      <a16:colId xmlns:a16="http://schemas.microsoft.com/office/drawing/2014/main" val="3443863438"/>
                    </a:ext>
                  </a:extLst>
                </a:gridCol>
              </a:tblGrid>
              <a:tr h="370840">
                <a:tc>
                  <a:txBody>
                    <a:bodyPr/>
                    <a:lstStyle/>
                    <a:p>
                      <a:r>
                        <a:rPr lang="en-IN" dirty="0"/>
                        <a:t>NO</a:t>
                      </a:r>
                    </a:p>
                  </a:txBody>
                  <a:tcPr/>
                </a:tc>
                <a:tc>
                  <a:txBody>
                    <a:bodyPr/>
                    <a:lstStyle/>
                    <a:p>
                      <a:r>
                        <a:rPr lang="en-IN" dirty="0"/>
                        <a:t>MODELS</a:t>
                      </a:r>
                    </a:p>
                  </a:txBody>
                  <a:tcPr/>
                </a:tc>
                <a:tc>
                  <a:txBody>
                    <a:bodyPr/>
                    <a:lstStyle/>
                    <a:p>
                      <a:r>
                        <a:rPr lang="en-IN" dirty="0"/>
                        <a:t>PRECISION </a:t>
                      </a:r>
                    </a:p>
                  </a:txBody>
                  <a:tcPr/>
                </a:tc>
                <a:tc>
                  <a:txBody>
                    <a:bodyPr/>
                    <a:lstStyle/>
                    <a:p>
                      <a:r>
                        <a:rPr lang="en-IN" dirty="0"/>
                        <a:t>RECALL </a:t>
                      </a:r>
                    </a:p>
                  </a:txBody>
                  <a:tcPr/>
                </a:tc>
                <a:tc>
                  <a:txBody>
                    <a:bodyPr/>
                    <a:lstStyle/>
                    <a:p>
                      <a:r>
                        <a:rPr lang="en-IN" dirty="0"/>
                        <a:t>F1-SCORE</a:t>
                      </a:r>
                    </a:p>
                  </a:txBody>
                  <a:tcPr/>
                </a:tc>
                <a:extLst>
                  <a:ext uri="{0D108BD9-81ED-4DB2-BD59-A6C34878D82A}">
                    <a16:rowId xmlns:a16="http://schemas.microsoft.com/office/drawing/2014/main" val="4071671725"/>
                  </a:ext>
                </a:extLst>
              </a:tr>
              <a:tr h="370840">
                <a:tc>
                  <a:txBody>
                    <a:bodyPr/>
                    <a:lstStyle/>
                    <a:p>
                      <a:pPr algn="ctr"/>
                      <a:r>
                        <a:rPr lang="en-IN" dirty="0"/>
                        <a:t>1</a:t>
                      </a:r>
                    </a:p>
                  </a:txBody>
                  <a:tcPr/>
                </a:tc>
                <a:tc>
                  <a:txBody>
                    <a:bodyPr/>
                    <a:lstStyle/>
                    <a:p>
                      <a:r>
                        <a:rPr lang="en-IN" dirty="0"/>
                        <a:t>Random Forest</a:t>
                      </a:r>
                    </a:p>
                  </a:txBody>
                  <a:tcPr/>
                </a:tc>
                <a:tc>
                  <a:txBody>
                    <a:bodyPr/>
                    <a:lstStyle/>
                    <a:p>
                      <a:r>
                        <a:rPr lang="en-IN" dirty="0"/>
                        <a:t>1.00</a:t>
                      </a:r>
                    </a:p>
                  </a:txBody>
                  <a:tcPr/>
                </a:tc>
                <a:tc>
                  <a:txBody>
                    <a:bodyPr/>
                    <a:lstStyle/>
                    <a:p>
                      <a:r>
                        <a:rPr lang="en-IN" dirty="0"/>
                        <a:t>1.00</a:t>
                      </a:r>
                    </a:p>
                  </a:txBody>
                  <a:tcPr/>
                </a:tc>
                <a:tc>
                  <a:txBody>
                    <a:bodyPr/>
                    <a:lstStyle/>
                    <a:p>
                      <a:r>
                        <a:rPr lang="en-IN" dirty="0"/>
                        <a:t>1.00</a:t>
                      </a:r>
                    </a:p>
                  </a:txBody>
                  <a:tcPr/>
                </a:tc>
                <a:extLst>
                  <a:ext uri="{0D108BD9-81ED-4DB2-BD59-A6C34878D82A}">
                    <a16:rowId xmlns:a16="http://schemas.microsoft.com/office/drawing/2014/main" val="96160024"/>
                  </a:ext>
                </a:extLst>
              </a:tr>
              <a:tr h="370840">
                <a:tc>
                  <a:txBody>
                    <a:bodyPr/>
                    <a:lstStyle/>
                    <a:p>
                      <a:pPr algn="ctr"/>
                      <a:r>
                        <a:rPr lang="en-IN" dirty="0"/>
                        <a:t>2</a:t>
                      </a:r>
                    </a:p>
                  </a:txBody>
                  <a:tcPr/>
                </a:tc>
                <a:tc>
                  <a:txBody>
                    <a:bodyPr/>
                    <a:lstStyle/>
                    <a:p>
                      <a:r>
                        <a:rPr lang="en-IN" dirty="0"/>
                        <a:t>AdaBoost</a:t>
                      </a:r>
                    </a:p>
                  </a:txBody>
                  <a:tcPr/>
                </a:tc>
                <a:tc>
                  <a:txBody>
                    <a:bodyPr/>
                    <a:lstStyle/>
                    <a:p>
                      <a:r>
                        <a:rPr lang="en-IN" dirty="0"/>
                        <a:t>1.00</a:t>
                      </a:r>
                    </a:p>
                  </a:txBody>
                  <a:tcPr/>
                </a:tc>
                <a:tc>
                  <a:txBody>
                    <a:bodyPr/>
                    <a:lstStyle/>
                    <a:p>
                      <a:r>
                        <a:rPr lang="en-IN" dirty="0"/>
                        <a:t>1.00</a:t>
                      </a:r>
                    </a:p>
                  </a:txBody>
                  <a:tcPr/>
                </a:tc>
                <a:tc>
                  <a:txBody>
                    <a:bodyPr/>
                    <a:lstStyle/>
                    <a:p>
                      <a:r>
                        <a:rPr lang="en-IN" dirty="0"/>
                        <a:t>1.00</a:t>
                      </a:r>
                    </a:p>
                  </a:txBody>
                  <a:tcPr/>
                </a:tc>
                <a:extLst>
                  <a:ext uri="{0D108BD9-81ED-4DB2-BD59-A6C34878D82A}">
                    <a16:rowId xmlns:a16="http://schemas.microsoft.com/office/drawing/2014/main" val="1892663097"/>
                  </a:ext>
                </a:extLst>
              </a:tr>
              <a:tr h="370840">
                <a:tc>
                  <a:txBody>
                    <a:bodyPr/>
                    <a:lstStyle/>
                    <a:p>
                      <a:pPr algn="ctr"/>
                      <a:r>
                        <a:rPr lang="en-IN" dirty="0"/>
                        <a:t>3</a:t>
                      </a:r>
                    </a:p>
                  </a:txBody>
                  <a:tcPr/>
                </a:tc>
                <a:tc>
                  <a:txBody>
                    <a:bodyPr/>
                    <a:lstStyle/>
                    <a:p>
                      <a:r>
                        <a:rPr lang="en-IN" dirty="0" err="1"/>
                        <a:t>XGBoost</a:t>
                      </a:r>
                      <a:endParaRPr lang="en-IN" dirty="0"/>
                    </a:p>
                  </a:txBody>
                  <a:tcPr/>
                </a:tc>
                <a:tc>
                  <a:txBody>
                    <a:bodyPr/>
                    <a:lstStyle/>
                    <a:p>
                      <a:r>
                        <a:rPr lang="en-IN" dirty="0"/>
                        <a:t>1.00</a:t>
                      </a:r>
                    </a:p>
                  </a:txBody>
                  <a:tcPr/>
                </a:tc>
                <a:tc>
                  <a:txBody>
                    <a:bodyPr/>
                    <a:lstStyle/>
                    <a:p>
                      <a:r>
                        <a:rPr lang="en-IN" dirty="0"/>
                        <a:t>1.00</a:t>
                      </a:r>
                    </a:p>
                  </a:txBody>
                  <a:tcPr/>
                </a:tc>
                <a:tc>
                  <a:txBody>
                    <a:bodyPr/>
                    <a:lstStyle/>
                    <a:p>
                      <a:r>
                        <a:rPr lang="en-IN" dirty="0"/>
                        <a:t>1.00</a:t>
                      </a:r>
                    </a:p>
                  </a:txBody>
                  <a:tcPr/>
                </a:tc>
                <a:extLst>
                  <a:ext uri="{0D108BD9-81ED-4DB2-BD59-A6C34878D82A}">
                    <a16:rowId xmlns:a16="http://schemas.microsoft.com/office/drawing/2014/main" val="827048176"/>
                  </a:ext>
                </a:extLst>
              </a:tr>
              <a:tr h="370840">
                <a:tc>
                  <a:txBody>
                    <a:bodyPr/>
                    <a:lstStyle/>
                    <a:p>
                      <a:pPr algn="ctr"/>
                      <a:r>
                        <a:rPr lang="en-IN" dirty="0"/>
                        <a:t>4</a:t>
                      </a:r>
                    </a:p>
                  </a:txBody>
                  <a:tcPr/>
                </a:tc>
                <a:tc>
                  <a:txBody>
                    <a:bodyPr/>
                    <a:lstStyle/>
                    <a:p>
                      <a:r>
                        <a:rPr lang="en-IN" dirty="0"/>
                        <a:t>Support Vector Machine</a:t>
                      </a:r>
                    </a:p>
                  </a:txBody>
                  <a:tcPr/>
                </a:tc>
                <a:tc>
                  <a:txBody>
                    <a:bodyPr/>
                    <a:lstStyle/>
                    <a:p>
                      <a:r>
                        <a:rPr lang="en-IN" dirty="0"/>
                        <a:t>1.00</a:t>
                      </a:r>
                    </a:p>
                  </a:txBody>
                  <a:tcPr/>
                </a:tc>
                <a:tc>
                  <a:txBody>
                    <a:bodyPr/>
                    <a:lstStyle/>
                    <a:p>
                      <a:r>
                        <a:rPr lang="en-IN" dirty="0"/>
                        <a:t>1.00</a:t>
                      </a:r>
                    </a:p>
                  </a:txBody>
                  <a:tcPr/>
                </a:tc>
                <a:tc>
                  <a:txBody>
                    <a:bodyPr/>
                    <a:lstStyle/>
                    <a:p>
                      <a:r>
                        <a:rPr lang="en-IN" dirty="0"/>
                        <a:t>1.00</a:t>
                      </a:r>
                    </a:p>
                  </a:txBody>
                  <a:tcPr/>
                </a:tc>
                <a:extLst>
                  <a:ext uri="{0D108BD9-81ED-4DB2-BD59-A6C34878D82A}">
                    <a16:rowId xmlns:a16="http://schemas.microsoft.com/office/drawing/2014/main" val="182789039"/>
                  </a:ext>
                </a:extLst>
              </a:tr>
              <a:tr h="370840">
                <a:tc>
                  <a:txBody>
                    <a:bodyPr/>
                    <a:lstStyle/>
                    <a:p>
                      <a:pPr algn="ctr"/>
                      <a:r>
                        <a:rPr lang="en-IN" dirty="0"/>
                        <a:t>5</a:t>
                      </a:r>
                    </a:p>
                  </a:txBody>
                  <a:tcPr/>
                </a:tc>
                <a:tc>
                  <a:txBody>
                    <a:bodyPr/>
                    <a:lstStyle/>
                    <a:p>
                      <a:r>
                        <a:rPr lang="en-IN" dirty="0"/>
                        <a:t>Naive Bayes</a:t>
                      </a:r>
                    </a:p>
                  </a:txBody>
                  <a:tcPr/>
                </a:tc>
                <a:tc>
                  <a:txBody>
                    <a:bodyPr/>
                    <a:lstStyle/>
                    <a:p>
                      <a:r>
                        <a:rPr lang="en-IN" dirty="0"/>
                        <a:t>0.92</a:t>
                      </a:r>
                    </a:p>
                  </a:txBody>
                  <a:tcPr/>
                </a:tc>
                <a:tc>
                  <a:txBody>
                    <a:bodyPr/>
                    <a:lstStyle/>
                    <a:p>
                      <a:r>
                        <a:rPr lang="en-IN" dirty="0"/>
                        <a:t>0.92</a:t>
                      </a:r>
                    </a:p>
                  </a:txBody>
                  <a:tcPr/>
                </a:tc>
                <a:tc>
                  <a:txBody>
                    <a:bodyPr/>
                    <a:lstStyle/>
                    <a:p>
                      <a:r>
                        <a:rPr lang="en-IN" dirty="0"/>
                        <a:t>0.92</a:t>
                      </a:r>
                    </a:p>
                  </a:txBody>
                  <a:tcPr/>
                </a:tc>
                <a:extLst>
                  <a:ext uri="{0D108BD9-81ED-4DB2-BD59-A6C34878D82A}">
                    <a16:rowId xmlns:a16="http://schemas.microsoft.com/office/drawing/2014/main" val="2888531617"/>
                  </a:ext>
                </a:extLst>
              </a:tr>
              <a:tr h="370840">
                <a:tc>
                  <a:txBody>
                    <a:bodyPr/>
                    <a:lstStyle/>
                    <a:p>
                      <a:pPr algn="ctr"/>
                      <a:r>
                        <a:rPr lang="en-IN" dirty="0"/>
                        <a:t>6</a:t>
                      </a:r>
                    </a:p>
                  </a:txBody>
                  <a:tcPr/>
                </a:tc>
                <a:tc>
                  <a:txBody>
                    <a:bodyPr/>
                    <a:lstStyle/>
                    <a:p>
                      <a:r>
                        <a:rPr lang="en-IN" dirty="0"/>
                        <a:t>Logistic Regression</a:t>
                      </a:r>
                    </a:p>
                  </a:txBody>
                  <a:tcPr/>
                </a:tc>
                <a:tc>
                  <a:txBody>
                    <a:bodyPr/>
                    <a:lstStyle/>
                    <a:p>
                      <a:r>
                        <a:rPr lang="en-IN" dirty="0"/>
                        <a:t>1.00</a:t>
                      </a:r>
                    </a:p>
                  </a:txBody>
                  <a:tcPr/>
                </a:tc>
                <a:tc>
                  <a:txBody>
                    <a:bodyPr/>
                    <a:lstStyle/>
                    <a:p>
                      <a:r>
                        <a:rPr lang="en-IN" dirty="0"/>
                        <a:t>1.00</a:t>
                      </a:r>
                    </a:p>
                  </a:txBody>
                  <a:tcPr/>
                </a:tc>
                <a:tc>
                  <a:txBody>
                    <a:bodyPr/>
                    <a:lstStyle/>
                    <a:p>
                      <a:r>
                        <a:rPr lang="en-IN" dirty="0"/>
                        <a:t>1.00</a:t>
                      </a:r>
                    </a:p>
                  </a:txBody>
                  <a:tcPr/>
                </a:tc>
                <a:extLst>
                  <a:ext uri="{0D108BD9-81ED-4DB2-BD59-A6C34878D82A}">
                    <a16:rowId xmlns:a16="http://schemas.microsoft.com/office/drawing/2014/main" val="376745257"/>
                  </a:ext>
                </a:extLst>
              </a:tr>
              <a:tr h="370840">
                <a:tc>
                  <a:txBody>
                    <a:bodyPr/>
                    <a:lstStyle/>
                    <a:p>
                      <a:pPr algn="ctr"/>
                      <a:r>
                        <a:rPr lang="en-IN" dirty="0"/>
                        <a:t>7</a:t>
                      </a:r>
                    </a:p>
                  </a:txBody>
                  <a:tcPr/>
                </a:tc>
                <a:tc>
                  <a:txBody>
                    <a:bodyPr/>
                    <a:lstStyle/>
                    <a:p>
                      <a:r>
                        <a:rPr lang="en-IN" dirty="0"/>
                        <a:t>Decision Tree</a:t>
                      </a:r>
                    </a:p>
                  </a:txBody>
                  <a:tcPr/>
                </a:tc>
                <a:tc>
                  <a:txBody>
                    <a:bodyPr/>
                    <a:lstStyle/>
                    <a:p>
                      <a:r>
                        <a:rPr lang="en-IN" dirty="0"/>
                        <a:t>1.00</a:t>
                      </a:r>
                    </a:p>
                  </a:txBody>
                  <a:tcPr/>
                </a:tc>
                <a:tc>
                  <a:txBody>
                    <a:bodyPr/>
                    <a:lstStyle/>
                    <a:p>
                      <a:r>
                        <a:rPr lang="en-IN" dirty="0"/>
                        <a:t>1.00</a:t>
                      </a:r>
                    </a:p>
                  </a:txBody>
                  <a:tcPr/>
                </a:tc>
                <a:tc>
                  <a:txBody>
                    <a:bodyPr/>
                    <a:lstStyle/>
                    <a:p>
                      <a:r>
                        <a:rPr lang="en-IN" dirty="0"/>
                        <a:t>1.00</a:t>
                      </a:r>
                    </a:p>
                  </a:txBody>
                  <a:tcPr/>
                </a:tc>
                <a:extLst>
                  <a:ext uri="{0D108BD9-81ED-4DB2-BD59-A6C34878D82A}">
                    <a16:rowId xmlns:a16="http://schemas.microsoft.com/office/drawing/2014/main" val="3066981164"/>
                  </a:ext>
                </a:extLst>
              </a:tr>
            </a:tbl>
          </a:graphicData>
        </a:graphic>
      </p:graphicFrame>
      <p:sp>
        <p:nvSpPr>
          <p:cNvPr id="11" name="TextBox 10">
            <a:extLst>
              <a:ext uri="{FF2B5EF4-FFF2-40B4-BE49-F238E27FC236}">
                <a16:creationId xmlns:a16="http://schemas.microsoft.com/office/drawing/2014/main" id="{3FBB613B-19E9-4D7D-AEEE-CD4C5498C348}"/>
              </a:ext>
            </a:extLst>
          </p:cNvPr>
          <p:cNvSpPr txBox="1"/>
          <p:nvPr/>
        </p:nvSpPr>
        <p:spPr>
          <a:xfrm>
            <a:off x="1002821" y="4389437"/>
            <a:ext cx="10186358" cy="646331"/>
          </a:xfrm>
          <a:prstGeom prst="rect">
            <a:avLst/>
          </a:prstGeom>
          <a:noFill/>
        </p:spPr>
        <p:txBody>
          <a:bodyPr wrap="square" rtlCol="0">
            <a:spAutoFit/>
          </a:bodyPr>
          <a:lstStyle/>
          <a:p>
            <a:r>
              <a:rPr lang="en-IN" dirty="0">
                <a:latin typeface="Segoe UI Semibold" panose="020B0702040204020203" pitchFamily="34" charset="0"/>
                <a:cs typeface="Segoe UI Semibold" panose="020B0702040204020203" pitchFamily="34" charset="0"/>
              </a:rPr>
              <a:t>These are the models build with </a:t>
            </a:r>
            <a:r>
              <a:rPr lang="en-IN" dirty="0" err="1">
                <a:latin typeface="Segoe UI Semibold" panose="020B0702040204020203" pitchFamily="34" charset="0"/>
                <a:cs typeface="Segoe UI Semibold" panose="020B0702040204020203" pitchFamily="34" charset="0"/>
              </a:rPr>
              <a:t>tfidf</a:t>
            </a:r>
            <a:r>
              <a:rPr lang="en-IN" dirty="0">
                <a:latin typeface="Segoe UI Semibold" panose="020B0702040204020203" pitchFamily="34" charset="0"/>
                <a:cs typeface="Segoe UI Semibold" panose="020B0702040204020203" pitchFamily="34" charset="0"/>
              </a:rPr>
              <a:t> vectorization and smote we used for model training and test on our data and their respective precision, recall, f1-score.</a:t>
            </a:r>
          </a:p>
        </p:txBody>
      </p:sp>
    </p:spTree>
    <p:extLst>
      <p:ext uri="{BB962C8B-B14F-4D97-AF65-F5344CB8AC3E}">
        <p14:creationId xmlns:p14="http://schemas.microsoft.com/office/powerpoint/2010/main" val="1223169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0FEBE4-627C-A437-4132-B5479D3F4486}"/>
              </a:ext>
            </a:extLst>
          </p:cNvPr>
          <p:cNvSpPr txBox="1"/>
          <p:nvPr/>
        </p:nvSpPr>
        <p:spPr>
          <a:xfrm>
            <a:off x="2740927" y="146359"/>
            <a:ext cx="6094324" cy="584775"/>
          </a:xfrm>
          <a:prstGeom prst="rect">
            <a:avLst/>
          </a:prstGeom>
          <a:noFill/>
        </p:spPr>
        <p:txBody>
          <a:bodyPr wrap="square">
            <a:spAutoFit/>
          </a:bodyPr>
          <a:lstStyle/>
          <a:p>
            <a:pPr algn="ctr"/>
            <a:r>
              <a:rPr lang="en-US" sz="3200" b="1" dirty="0">
                <a:solidFill>
                  <a:schemeClr val="accent1">
                    <a:lumMod val="25000"/>
                  </a:schemeClr>
                </a:solidFill>
                <a:latin typeface="Times New Roman" panose="02020603050405020304" pitchFamily="18" charset="0"/>
                <a:cs typeface="Times New Roman" panose="02020603050405020304" pitchFamily="18" charset="0"/>
              </a:rPr>
              <a:t>Final Model</a:t>
            </a:r>
            <a:endParaRPr lang="en-IN" sz="3200" b="1" dirty="0">
              <a:solidFill>
                <a:schemeClr val="accent1">
                  <a:lumMod val="2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5830749-B66F-78C1-46A4-C3ED58CAEF4F}"/>
              </a:ext>
            </a:extLst>
          </p:cNvPr>
          <p:cNvPicPr>
            <a:picLocks noChangeAspect="1"/>
          </p:cNvPicPr>
          <p:nvPr/>
        </p:nvPicPr>
        <p:blipFill>
          <a:blip r:embed="rId2"/>
          <a:stretch>
            <a:fillRect/>
          </a:stretch>
        </p:blipFill>
        <p:spPr>
          <a:xfrm>
            <a:off x="128036" y="666438"/>
            <a:ext cx="7560389" cy="6045203"/>
          </a:xfrm>
          <a:prstGeom prst="rect">
            <a:avLst/>
          </a:prstGeom>
        </p:spPr>
      </p:pic>
      <p:sp>
        <p:nvSpPr>
          <p:cNvPr id="6" name="TextBox 5">
            <a:extLst>
              <a:ext uri="{FF2B5EF4-FFF2-40B4-BE49-F238E27FC236}">
                <a16:creationId xmlns:a16="http://schemas.microsoft.com/office/drawing/2014/main" id="{D36BD13E-A62D-C6F1-B037-F4CBF6780B72}"/>
              </a:ext>
            </a:extLst>
          </p:cNvPr>
          <p:cNvSpPr txBox="1"/>
          <p:nvPr/>
        </p:nvSpPr>
        <p:spPr>
          <a:xfrm>
            <a:off x="7778594" y="731134"/>
            <a:ext cx="4413406" cy="1323439"/>
          </a:xfrm>
          <a:prstGeom prst="rect">
            <a:avLst/>
          </a:prstGeom>
          <a:noFill/>
        </p:spPr>
        <p:txBody>
          <a:bodyPr wrap="square" rtlCol="0">
            <a:spAutoFit/>
          </a:bodyPr>
          <a:lstStyle/>
          <a:p>
            <a:pPr algn="l"/>
            <a:r>
              <a:rPr lang="en-US" sz="1600" b="1" i="0" dirty="0">
                <a:solidFill>
                  <a:srgbClr val="000000"/>
                </a:solidFill>
                <a:effectLst/>
                <a:latin typeface="Times New Roman" panose="02020603050405020304" pitchFamily="18" charset="0"/>
                <a:cs typeface="Times New Roman" panose="02020603050405020304" pitchFamily="18" charset="0"/>
              </a:rPr>
              <a:t>Observations:</a:t>
            </a:r>
          </a:p>
          <a:p>
            <a:pPr marL="285750" indent="-285750" algn="l">
              <a:buFont typeface="Arial" panose="020B0604020202020204" pitchFamily="34" charset="0"/>
              <a:buChar char="•"/>
            </a:pPr>
            <a:r>
              <a:rPr lang="en-US" sz="1600" dirty="0">
                <a:solidFill>
                  <a:srgbClr val="000000"/>
                </a:solidFill>
                <a:latin typeface="Times New Roman" panose="02020603050405020304" pitchFamily="18" charset="0"/>
                <a:cs typeface="Times New Roman" panose="02020603050405020304" pitchFamily="18" charset="0"/>
              </a:rPr>
              <a:t>We build our final model with </a:t>
            </a:r>
            <a:r>
              <a:rPr lang="en-US" sz="1600" dirty="0" err="1">
                <a:solidFill>
                  <a:srgbClr val="000000"/>
                </a:solidFill>
                <a:latin typeface="Times New Roman" panose="02020603050405020304" pitchFamily="18" charset="0"/>
                <a:cs typeface="Times New Roman" panose="02020603050405020304" pitchFamily="18" charset="0"/>
              </a:rPr>
              <a:t>tfidf</a:t>
            </a:r>
            <a:r>
              <a:rPr lang="en-US" sz="1600" dirty="0">
                <a:solidFill>
                  <a:srgbClr val="000000"/>
                </a:solidFill>
                <a:latin typeface="Times New Roman" panose="02020603050405020304" pitchFamily="18" charset="0"/>
                <a:cs typeface="Times New Roman" panose="02020603050405020304" pitchFamily="18" charset="0"/>
              </a:rPr>
              <a:t> vectorization and using smote and naïve bayes classifier because all the model which we tried were getting overfitted for our data.</a:t>
            </a:r>
            <a:endParaRPr lang="en-US" sz="160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1567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B02F6B-D07B-09D2-D89E-0ED573CC3101}"/>
              </a:ext>
            </a:extLst>
          </p:cNvPr>
          <p:cNvSpPr txBox="1"/>
          <p:nvPr/>
        </p:nvSpPr>
        <p:spPr>
          <a:xfrm>
            <a:off x="2174033" y="0"/>
            <a:ext cx="8207708" cy="584775"/>
          </a:xfrm>
          <a:prstGeom prst="rect">
            <a:avLst/>
          </a:prstGeom>
          <a:noFill/>
        </p:spPr>
        <p:txBody>
          <a:bodyPr wrap="square">
            <a:spAutoFit/>
          </a:bodyPr>
          <a:lstStyle/>
          <a:p>
            <a:r>
              <a:rPr lang="en-US" sz="3200" b="1" dirty="0">
                <a:solidFill>
                  <a:schemeClr val="accent1">
                    <a:lumMod val="25000"/>
                  </a:schemeClr>
                </a:solidFill>
                <a:latin typeface="Times New Roman" panose="02020603050405020304" pitchFamily="18" charset="0"/>
                <a:cs typeface="Times New Roman" panose="02020603050405020304" pitchFamily="18" charset="0"/>
              </a:rPr>
              <a:t>Model Deployment: Using </a:t>
            </a:r>
            <a:r>
              <a:rPr lang="en-US" sz="3200" b="1" dirty="0" err="1">
                <a:solidFill>
                  <a:schemeClr val="accent1">
                    <a:lumMod val="25000"/>
                  </a:schemeClr>
                </a:solidFill>
                <a:latin typeface="Times New Roman" panose="02020603050405020304" pitchFamily="18" charset="0"/>
                <a:cs typeface="Times New Roman" panose="02020603050405020304" pitchFamily="18" charset="0"/>
              </a:rPr>
              <a:t>Streamlit</a:t>
            </a:r>
            <a:endParaRPr lang="en-IN" sz="3200" dirty="0"/>
          </a:p>
        </p:txBody>
      </p:sp>
      <p:pic>
        <p:nvPicPr>
          <p:cNvPr id="5" name="Picture 4">
            <a:extLst>
              <a:ext uri="{FF2B5EF4-FFF2-40B4-BE49-F238E27FC236}">
                <a16:creationId xmlns:a16="http://schemas.microsoft.com/office/drawing/2014/main" id="{DFA25FA0-963B-857D-36CD-66A4853FB55E}"/>
              </a:ext>
            </a:extLst>
          </p:cNvPr>
          <p:cNvPicPr>
            <a:picLocks noChangeAspect="1"/>
          </p:cNvPicPr>
          <p:nvPr/>
        </p:nvPicPr>
        <p:blipFill>
          <a:blip r:embed="rId2"/>
          <a:stretch>
            <a:fillRect/>
          </a:stretch>
        </p:blipFill>
        <p:spPr>
          <a:xfrm>
            <a:off x="0" y="584775"/>
            <a:ext cx="12192000" cy="5613400"/>
          </a:xfrm>
          <a:prstGeom prst="rect">
            <a:avLst/>
          </a:prstGeom>
        </p:spPr>
      </p:pic>
    </p:spTree>
    <p:extLst>
      <p:ext uri="{BB962C8B-B14F-4D97-AF65-F5344CB8AC3E}">
        <p14:creationId xmlns:p14="http://schemas.microsoft.com/office/powerpoint/2010/main" val="2552461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22896B-2582-CA72-3271-3C78ABBB2F89}"/>
              </a:ext>
            </a:extLst>
          </p:cNvPr>
          <p:cNvPicPr>
            <a:picLocks noChangeAspect="1"/>
          </p:cNvPicPr>
          <p:nvPr/>
        </p:nvPicPr>
        <p:blipFill>
          <a:blip r:embed="rId2"/>
          <a:stretch>
            <a:fillRect/>
          </a:stretch>
        </p:blipFill>
        <p:spPr>
          <a:xfrm>
            <a:off x="0" y="181947"/>
            <a:ext cx="5880689" cy="6494106"/>
          </a:xfrm>
          <a:prstGeom prst="rect">
            <a:avLst/>
          </a:prstGeom>
          <a:ln>
            <a:solidFill>
              <a:schemeClr val="tx1"/>
            </a:solidFill>
          </a:ln>
        </p:spPr>
      </p:pic>
      <p:pic>
        <p:nvPicPr>
          <p:cNvPr id="4" name="Picture 3">
            <a:extLst>
              <a:ext uri="{FF2B5EF4-FFF2-40B4-BE49-F238E27FC236}">
                <a16:creationId xmlns:a16="http://schemas.microsoft.com/office/drawing/2014/main" id="{F7D46CF6-7F94-847F-A408-61D68B80A252}"/>
              </a:ext>
            </a:extLst>
          </p:cNvPr>
          <p:cNvPicPr>
            <a:picLocks noChangeAspect="1"/>
          </p:cNvPicPr>
          <p:nvPr/>
        </p:nvPicPr>
        <p:blipFill>
          <a:blip r:embed="rId3"/>
          <a:stretch>
            <a:fillRect/>
          </a:stretch>
        </p:blipFill>
        <p:spPr>
          <a:xfrm>
            <a:off x="5936675" y="410546"/>
            <a:ext cx="6216495" cy="3387014"/>
          </a:xfrm>
          <a:prstGeom prst="rect">
            <a:avLst/>
          </a:prstGeom>
          <a:ln>
            <a:solidFill>
              <a:schemeClr val="tx1"/>
            </a:solidFill>
          </a:ln>
        </p:spPr>
      </p:pic>
    </p:spTree>
    <p:extLst>
      <p:ext uri="{BB962C8B-B14F-4D97-AF65-F5344CB8AC3E}">
        <p14:creationId xmlns:p14="http://schemas.microsoft.com/office/powerpoint/2010/main" val="2389820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D91E9-7369-A353-42AE-F419DCC16854}"/>
              </a:ext>
            </a:extLst>
          </p:cNvPr>
          <p:cNvPicPr>
            <a:picLocks noChangeAspect="1"/>
          </p:cNvPicPr>
          <p:nvPr/>
        </p:nvPicPr>
        <p:blipFill>
          <a:blip r:embed="rId2"/>
          <a:stretch>
            <a:fillRect/>
          </a:stretch>
        </p:blipFill>
        <p:spPr>
          <a:xfrm>
            <a:off x="6979298" y="65315"/>
            <a:ext cx="5096337" cy="5085184"/>
          </a:xfrm>
          <a:prstGeom prst="rect">
            <a:avLst/>
          </a:prstGeom>
          <a:ln>
            <a:solidFill>
              <a:schemeClr val="tx1"/>
            </a:solidFill>
          </a:ln>
        </p:spPr>
      </p:pic>
      <p:pic>
        <p:nvPicPr>
          <p:cNvPr id="5" name="Picture 4">
            <a:extLst>
              <a:ext uri="{FF2B5EF4-FFF2-40B4-BE49-F238E27FC236}">
                <a16:creationId xmlns:a16="http://schemas.microsoft.com/office/drawing/2014/main" id="{5F81C54A-15B7-7C01-B6AC-074362112020}"/>
              </a:ext>
            </a:extLst>
          </p:cNvPr>
          <p:cNvPicPr>
            <a:picLocks noChangeAspect="1"/>
          </p:cNvPicPr>
          <p:nvPr/>
        </p:nvPicPr>
        <p:blipFill rotWithShape="1">
          <a:blip r:embed="rId3"/>
          <a:srcRect t="13333"/>
          <a:stretch/>
        </p:blipFill>
        <p:spPr>
          <a:xfrm>
            <a:off x="116364" y="65314"/>
            <a:ext cx="6650503" cy="3153747"/>
          </a:xfrm>
          <a:prstGeom prst="rect">
            <a:avLst/>
          </a:prstGeom>
          <a:ln>
            <a:solidFill>
              <a:schemeClr val="tx1"/>
            </a:solidFill>
          </a:ln>
        </p:spPr>
      </p:pic>
      <p:pic>
        <p:nvPicPr>
          <p:cNvPr id="7" name="Picture 6">
            <a:extLst>
              <a:ext uri="{FF2B5EF4-FFF2-40B4-BE49-F238E27FC236}">
                <a16:creationId xmlns:a16="http://schemas.microsoft.com/office/drawing/2014/main" id="{1B0F196A-1A02-7FD7-347E-B5C51F2F9341}"/>
              </a:ext>
            </a:extLst>
          </p:cNvPr>
          <p:cNvPicPr>
            <a:picLocks noChangeAspect="1"/>
          </p:cNvPicPr>
          <p:nvPr/>
        </p:nvPicPr>
        <p:blipFill>
          <a:blip r:embed="rId4"/>
          <a:stretch>
            <a:fillRect/>
          </a:stretch>
        </p:blipFill>
        <p:spPr>
          <a:xfrm>
            <a:off x="116365" y="3219061"/>
            <a:ext cx="6650503" cy="3573625"/>
          </a:xfrm>
          <a:prstGeom prst="rect">
            <a:avLst/>
          </a:prstGeom>
          <a:ln>
            <a:solidFill>
              <a:schemeClr val="tx1"/>
            </a:solidFill>
          </a:ln>
        </p:spPr>
      </p:pic>
      <p:pic>
        <p:nvPicPr>
          <p:cNvPr id="9" name="Picture 8">
            <a:extLst>
              <a:ext uri="{FF2B5EF4-FFF2-40B4-BE49-F238E27FC236}">
                <a16:creationId xmlns:a16="http://schemas.microsoft.com/office/drawing/2014/main" id="{E01392FE-081B-18CC-6068-0F02FE654740}"/>
              </a:ext>
            </a:extLst>
          </p:cNvPr>
          <p:cNvPicPr>
            <a:picLocks noChangeAspect="1"/>
          </p:cNvPicPr>
          <p:nvPr/>
        </p:nvPicPr>
        <p:blipFill>
          <a:blip r:embed="rId5"/>
          <a:stretch>
            <a:fillRect/>
          </a:stretch>
        </p:blipFill>
        <p:spPr>
          <a:xfrm>
            <a:off x="7202261" y="5181404"/>
            <a:ext cx="2532013" cy="1611281"/>
          </a:xfrm>
          <a:prstGeom prst="rect">
            <a:avLst/>
          </a:prstGeom>
        </p:spPr>
      </p:pic>
    </p:spTree>
    <p:extLst>
      <p:ext uri="{BB962C8B-B14F-4D97-AF65-F5344CB8AC3E}">
        <p14:creationId xmlns:p14="http://schemas.microsoft.com/office/powerpoint/2010/main" val="1444036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9"/>
          <p:cNvSpPr txBox="1"/>
          <p:nvPr/>
        </p:nvSpPr>
        <p:spPr>
          <a:xfrm>
            <a:off x="1280544" y="612859"/>
            <a:ext cx="10451013" cy="738633"/>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Clr>
                <a:schemeClr val="dk1"/>
              </a:buClr>
              <a:buFont typeface="Arial"/>
              <a:buNone/>
            </a:pPr>
            <a:r>
              <a:rPr lang="en-US" sz="3600" b="1" dirty="0">
                <a:solidFill>
                  <a:schemeClr val="accent5">
                    <a:lumMod val="50000"/>
                  </a:schemeClr>
                </a:solidFill>
                <a:latin typeface="Garamond" panose="02020404030301010803" pitchFamily="18" charset="0"/>
                <a:ea typeface="Times New Roman"/>
                <a:cs typeface="Times New Roman"/>
                <a:sym typeface="Times New Roman"/>
              </a:rPr>
              <a:t>Problem Statement:</a:t>
            </a:r>
            <a:endParaRPr sz="1800" dirty="0">
              <a:solidFill>
                <a:schemeClr val="dk1"/>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1D2EB455-3DDF-9F60-56BE-7A5DBDA0179C}"/>
              </a:ext>
            </a:extLst>
          </p:cNvPr>
          <p:cNvSpPr txBox="1"/>
          <p:nvPr/>
        </p:nvSpPr>
        <p:spPr>
          <a:xfrm>
            <a:off x="1135464" y="2000351"/>
            <a:ext cx="9636369" cy="2246769"/>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In this project, the goal is to develop a text classification model that accurately predicts the class of tweets from a dataset with four categories: figurative, irony, sarcasm, and regular. Leveraging natural language processing techniques, the model should be able to differentiate between figurative language, ironic statements, sarcastic remarks, and non-specialized tweets. The project aims to improve our understanding of </a:t>
            </a:r>
            <a:r>
              <a:rPr lang="en-IN" sz="2000" b="1" dirty="0" err="1">
                <a:latin typeface="Times New Roman" panose="02020603050405020304" pitchFamily="18" charset="0"/>
                <a:cs typeface="Times New Roman" panose="02020603050405020304" pitchFamily="18" charset="0"/>
              </a:rPr>
              <a:t>humor</a:t>
            </a:r>
            <a:r>
              <a:rPr lang="en-IN" sz="2000" b="1" dirty="0">
                <a:latin typeface="Times New Roman" panose="02020603050405020304" pitchFamily="18" charset="0"/>
                <a:cs typeface="Times New Roman" panose="02020603050405020304" pitchFamily="18" charset="0"/>
              </a:rPr>
              <a:t> and figurative language in social media content, ultimately enabling more effective sentiment analysis and content recommendation systems.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C9893-F7B8-9D4B-33D1-D4BF26414A4E}"/>
              </a:ext>
            </a:extLst>
          </p:cNvPr>
          <p:cNvSpPr txBox="1">
            <a:spLocks/>
          </p:cNvSpPr>
          <p:nvPr/>
        </p:nvSpPr>
        <p:spPr>
          <a:xfrm>
            <a:off x="612475" y="136593"/>
            <a:ext cx="10515600" cy="920211"/>
          </a:xfrm>
          <a:prstGeom prst="rect">
            <a:avLst/>
          </a:prstGeom>
        </p:spPr>
        <p:txBody>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dirty="0">
                <a:solidFill>
                  <a:srgbClr val="002060"/>
                </a:solidFill>
                <a:latin typeface="Segoe UI Semibold" panose="020B0702040204020203" pitchFamily="34" charset="0"/>
                <a:cs typeface="Segoe UI Semibold" panose="020B0702040204020203" pitchFamily="34" charset="0"/>
              </a:rPr>
              <a:t>Problems Faced During Project :</a:t>
            </a:r>
            <a:endParaRPr lang="en-IN" dirty="0">
              <a:solidFill>
                <a:srgbClr val="002060"/>
              </a:solidFill>
              <a:latin typeface="Segoe UI Semibold" panose="020B0702040204020203" pitchFamily="34" charset="0"/>
              <a:cs typeface="Segoe UI Semibold" panose="020B0702040204020203" pitchFamily="34" charset="0"/>
            </a:endParaRPr>
          </a:p>
        </p:txBody>
      </p:sp>
      <p:sp>
        <p:nvSpPr>
          <p:cNvPr id="5" name="Content Placeholder 2">
            <a:extLst>
              <a:ext uri="{FF2B5EF4-FFF2-40B4-BE49-F238E27FC236}">
                <a16:creationId xmlns:a16="http://schemas.microsoft.com/office/drawing/2014/main" id="{A4FE6C81-977D-8230-9492-5DEE59747058}"/>
              </a:ext>
            </a:extLst>
          </p:cNvPr>
          <p:cNvSpPr txBox="1">
            <a:spLocks/>
          </p:cNvSpPr>
          <p:nvPr/>
        </p:nvSpPr>
        <p:spPr>
          <a:xfrm>
            <a:off x="612475" y="860860"/>
            <a:ext cx="10741325" cy="5483955"/>
          </a:xfrm>
          <a:prstGeom prst="rect">
            <a:avLst/>
          </a:prstGeom>
        </p:spPr>
        <p:txBody>
          <a:bodyPr>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342900" indent="-342900">
              <a:buFont typeface="+mj-lt"/>
              <a:buAutoNum type="arabicPeriod"/>
            </a:pPr>
            <a:r>
              <a:rPr lang="en-IN" sz="1800" dirty="0">
                <a:latin typeface="Segoe UI Semibold" panose="020B0702040204020203" pitchFamily="34" charset="0"/>
                <a:cs typeface="Segoe UI Semibold" panose="020B0702040204020203" pitchFamily="34" charset="0"/>
              </a:rPr>
              <a:t>Misclassification in figurative class because it contain both irony and sarcasm so no uniqueness in this class.</a:t>
            </a:r>
          </a:p>
          <a:p>
            <a:pPr marL="342900" indent="-342900">
              <a:buFont typeface="+mj-lt"/>
              <a:buAutoNum type="arabicPeriod"/>
            </a:pPr>
            <a:r>
              <a:rPr lang="en-US" sz="1800" dirty="0">
                <a:latin typeface="Segoe UI Semibold" panose="020B0702040204020203" pitchFamily="34" charset="0"/>
                <a:cs typeface="Segoe UI Semibold" panose="020B0702040204020203" pitchFamily="34" charset="0"/>
              </a:rPr>
              <a:t>Choosing the appropriate machine learning model for the task is critical. Different models have different strengths and weaknesses, and selecting the wrong one can result in suboptimal performance.</a:t>
            </a:r>
          </a:p>
          <a:p>
            <a:pPr marL="342900" indent="-342900">
              <a:buFont typeface="+mj-lt"/>
              <a:buAutoNum type="arabicPeriod"/>
            </a:pPr>
            <a:r>
              <a:rPr lang="en-US" sz="1800" dirty="0">
                <a:latin typeface="Segoe UI Semibold" panose="020B0702040204020203" pitchFamily="34" charset="0"/>
                <a:cs typeface="Segoe UI Semibold" panose="020B0702040204020203" pitchFamily="34" charset="0"/>
              </a:rPr>
              <a:t>Overfitting occurs when the model performs well on the training data but poorly on unseen data. This can happen if the model is too complex or if the training data is not representative of the test data.</a:t>
            </a:r>
          </a:p>
          <a:p>
            <a:pPr marL="342900" indent="-342900">
              <a:buFont typeface="+mj-lt"/>
              <a:buAutoNum type="arabicPeriod"/>
            </a:pPr>
            <a:r>
              <a:rPr lang="en-US" sz="1800" dirty="0">
                <a:latin typeface="Segoe UI Semibold" panose="020B0702040204020203" pitchFamily="34" charset="0"/>
                <a:cs typeface="Segoe UI Semibold" panose="020B0702040204020203" pitchFamily="34" charset="0"/>
              </a:rPr>
              <a:t>Deploying a machine learning model to a production environment can be complex. Integration with existing systems, scalability, and maintaining the model's performance in real-time are some of the challenges faced during deployment.</a:t>
            </a:r>
          </a:p>
          <a:p>
            <a:pPr marL="342900" indent="-342900">
              <a:buFont typeface="+mj-lt"/>
              <a:buAutoNum type="arabicPeriod"/>
            </a:pPr>
            <a:r>
              <a:rPr lang="en-US" sz="1800" dirty="0">
                <a:latin typeface="Segoe UI Semibold" panose="020B0702040204020203" pitchFamily="34" charset="0"/>
                <a:cs typeface="Segoe UI Semibold" panose="020B0702040204020203" pitchFamily="34" charset="0"/>
              </a:rPr>
              <a:t>In some cases, the deployment environment may have hardware limitations, such as limited processing power or memory, which can impact the choice of model and its configuration.</a:t>
            </a:r>
            <a:endParaRPr lang="en-IN" sz="18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012292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0"/>
          <p:cNvSpPr txBox="1"/>
          <p:nvPr/>
        </p:nvSpPr>
        <p:spPr>
          <a:xfrm>
            <a:off x="2365159" y="2494685"/>
            <a:ext cx="7819053"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600" dirty="0">
                <a:solidFill>
                  <a:srgbClr val="7F0E65"/>
                </a:solidFill>
                <a:latin typeface="Imprint MT Shadow" panose="04020605060303030202" pitchFamily="82" charset="0"/>
                <a:ea typeface="Times New Roman"/>
                <a:cs typeface="Times New Roman"/>
                <a:sym typeface="Times New Roman"/>
              </a:rPr>
              <a:t>Thank You</a:t>
            </a:r>
            <a:endParaRPr sz="9600" dirty="0">
              <a:solidFill>
                <a:srgbClr val="7F0E65"/>
              </a:solidFill>
              <a:latin typeface="Imprint MT Shadow" panose="04020605060303030202" pitchFamily="82" charset="0"/>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p:nvPr/>
        </p:nvSpPr>
        <p:spPr>
          <a:xfrm>
            <a:off x="1956850" y="391197"/>
            <a:ext cx="10030500" cy="584735"/>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IN" sz="3200" b="1" i="0" u="none" strike="noStrike" cap="none" dirty="0">
                <a:solidFill>
                  <a:schemeClr val="accent5">
                    <a:lumMod val="50000"/>
                  </a:schemeClr>
                </a:solidFill>
                <a:latin typeface="Sitka Small" pitchFamily="2" charset="0"/>
                <a:ea typeface="Times New Roman"/>
                <a:cs typeface="Times New Roman"/>
                <a:sym typeface="Times New Roman"/>
              </a:rPr>
              <a:t>Project Work Flow :</a:t>
            </a:r>
            <a:endParaRPr sz="3200" dirty="0">
              <a:solidFill>
                <a:schemeClr val="accent5">
                  <a:lumMod val="50000"/>
                </a:schemeClr>
              </a:solidFill>
              <a:latin typeface="Sitka Small" pitchFamily="2" charset="0"/>
            </a:endParaRPr>
          </a:p>
        </p:txBody>
      </p:sp>
      <p:pic>
        <p:nvPicPr>
          <p:cNvPr id="4" name="Picture 3">
            <a:extLst>
              <a:ext uri="{FF2B5EF4-FFF2-40B4-BE49-F238E27FC236}">
                <a16:creationId xmlns:a16="http://schemas.microsoft.com/office/drawing/2014/main" id="{B1633C9F-DE0A-E6F0-A1FD-4CC6F4910FE4}"/>
              </a:ext>
            </a:extLst>
          </p:cNvPr>
          <p:cNvPicPr>
            <a:picLocks noChangeAspect="1"/>
          </p:cNvPicPr>
          <p:nvPr/>
        </p:nvPicPr>
        <p:blipFill>
          <a:blip r:embed="rId3"/>
          <a:stretch>
            <a:fillRect/>
          </a:stretch>
        </p:blipFill>
        <p:spPr>
          <a:xfrm>
            <a:off x="1956850" y="1334259"/>
            <a:ext cx="9342930" cy="2651990"/>
          </a:xfrm>
          <a:prstGeom prst="rect">
            <a:avLst/>
          </a:prstGeom>
        </p:spPr>
      </p:pic>
      <p:sp>
        <p:nvSpPr>
          <p:cNvPr id="7" name="TextBox 6">
            <a:extLst>
              <a:ext uri="{FF2B5EF4-FFF2-40B4-BE49-F238E27FC236}">
                <a16:creationId xmlns:a16="http://schemas.microsoft.com/office/drawing/2014/main" id="{DCF8E86A-26F9-BFE1-26B4-51430A4C73F1}"/>
              </a:ext>
            </a:extLst>
          </p:cNvPr>
          <p:cNvSpPr txBox="1"/>
          <p:nvPr/>
        </p:nvSpPr>
        <p:spPr>
          <a:xfrm>
            <a:off x="1956849" y="4202780"/>
            <a:ext cx="8130733" cy="1414618"/>
          </a:xfrm>
          <a:prstGeom prst="rect">
            <a:avLst/>
          </a:prstGeom>
          <a:noFill/>
        </p:spPr>
        <p:txBody>
          <a:bodyPr wrap="square">
            <a:spAutoFit/>
          </a:bodyPr>
          <a:lstStyle/>
          <a:p>
            <a:pPr marL="0" marR="0" lvl="0" indent="0" rtl="0">
              <a:lnSpc>
                <a:spcPct val="115000"/>
              </a:lnSpc>
              <a:spcBef>
                <a:spcPts val="0"/>
              </a:spcBef>
              <a:spcAft>
                <a:spcPts val="0"/>
              </a:spcAft>
              <a:buNone/>
            </a:pPr>
            <a:r>
              <a:rPr lang="en-US" sz="2400" b="1" dirty="0">
                <a:solidFill>
                  <a:schemeClr val="accent1">
                    <a:lumMod val="25000"/>
                  </a:schemeClr>
                </a:solidFill>
                <a:latin typeface="Georgia" panose="02040502050405020303" pitchFamily="18" charset="0"/>
                <a:ea typeface="Times New Roman"/>
                <a:cs typeface="Times New Roman"/>
                <a:sym typeface="Times New Roman"/>
              </a:rPr>
              <a:t>Objective :</a:t>
            </a:r>
            <a:endParaRPr lang="en-US" dirty="0">
              <a:solidFill>
                <a:schemeClr val="accent1">
                  <a:lumMod val="25000"/>
                </a:schemeClr>
              </a:solidFill>
              <a:latin typeface="Georgia" panose="02040502050405020303" pitchFamily="18" charset="0"/>
            </a:endParaRPr>
          </a:p>
          <a:p>
            <a:pPr marL="0" marR="0" lvl="0" indent="0" rtl="0">
              <a:lnSpc>
                <a:spcPct val="115000"/>
              </a:lnSpc>
              <a:spcBef>
                <a:spcPts val="0"/>
              </a:spcBef>
              <a:spcAft>
                <a:spcPts val="0"/>
              </a:spcAft>
              <a:buNone/>
            </a:pPr>
            <a:r>
              <a:rPr lang="en-US" sz="2000" b="1" dirty="0">
                <a:solidFill>
                  <a:schemeClr val="dk1"/>
                </a:solidFill>
                <a:latin typeface="Times New Roman"/>
                <a:ea typeface="Times New Roman"/>
                <a:cs typeface="Times New Roman"/>
                <a:sym typeface="Times New Roman"/>
              </a:rPr>
              <a:t> </a:t>
            </a:r>
            <a:endParaRPr lang="en-US" dirty="0"/>
          </a:p>
          <a:p>
            <a:pPr marL="0" marR="0" lvl="0" indent="0" rtl="0">
              <a:lnSpc>
                <a:spcPct val="115000"/>
              </a:lnSpc>
              <a:spcBef>
                <a:spcPts val="0"/>
              </a:spcBef>
              <a:spcAft>
                <a:spcPts val="0"/>
              </a:spcAft>
              <a:buNone/>
            </a:pPr>
            <a:r>
              <a:rPr lang="en-US" sz="1600" b="1" dirty="0">
                <a:solidFill>
                  <a:schemeClr val="dk1"/>
                </a:solidFill>
                <a:latin typeface="Times New Roman"/>
                <a:ea typeface="Times New Roman"/>
                <a:cs typeface="Times New Roman"/>
                <a:sym typeface="Times New Roman"/>
              </a:rPr>
              <a:t>The main objective of this project is to develop a robust and accurate system using Natural Language Processing (NLP) techniques to </a:t>
            </a:r>
            <a:r>
              <a:rPr lang="en-US" sz="1600" b="1" dirty="0" err="1">
                <a:solidFill>
                  <a:schemeClr val="dk1"/>
                </a:solidFill>
                <a:latin typeface="Times New Roman"/>
                <a:ea typeface="Times New Roman"/>
                <a:cs typeface="Times New Roman"/>
                <a:sym typeface="Times New Roman"/>
              </a:rPr>
              <a:t>analyse</a:t>
            </a:r>
            <a:r>
              <a:rPr lang="en-US" sz="1600" b="1" dirty="0">
                <a:solidFill>
                  <a:schemeClr val="dk1"/>
                </a:solidFill>
                <a:latin typeface="Times New Roman"/>
                <a:ea typeface="Times New Roman"/>
                <a:cs typeface="Times New Roman"/>
                <a:sym typeface="Times New Roman"/>
              </a:rPr>
              <a:t> the tweets.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DF3B85-A86A-C575-2AF8-2D520D2A71AB}"/>
              </a:ext>
            </a:extLst>
          </p:cNvPr>
          <p:cNvSpPr txBox="1"/>
          <p:nvPr/>
        </p:nvSpPr>
        <p:spPr>
          <a:xfrm>
            <a:off x="2754549" y="337014"/>
            <a:ext cx="6682902" cy="707886"/>
          </a:xfrm>
          <a:prstGeom prst="rect">
            <a:avLst/>
          </a:prstGeom>
          <a:noFill/>
        </p:spPr>
        <p:txBody>
          <a:bodyPr wrap="square" rtlCol="0">
            <a:spAutoFit/>
          </a:bodyPr>
          <a:lstStyle/>
          <a:p>
            <a:r>
              <a:rPr lang="en-IN" sz="4000" b="1" i="0" dirty="0">
                <a:solidFill>
                  <a:schemeClr val="accent1">
                    <a:lumMod val="25000"/>
                  </a:schemeClr>
                </a:solidFill>
                <a:effectLst/>
                <a:latin typeface="Helvetica Neue"/>
              </a:rPr>
              <a:t>Exploratory Data Analysis:</a:t>
            </a:r>
          </a:p>
        </p:txBody>
      </p:sp>
      <p:sp>
        <p:nvSpPr>
          <p:cNvPr id="7" name="TextBox 6">
            <a:extLst>
              <a:ext uri="{FF2B5EF4-FFF2-40B4-BE49-F238E27FC236}">
                <a16:creationId xmlns:a16="http://schemas.microsoft.com/office/drawing/2014/main" id="{4B8A35DE-EDA7-7D07-CB03-C1207BAF81C1}"/>
              </a:ext>
            </a:extLst>
          </p:cNvPr>
          <p:cNvSpPr txBox="1"/>
          <p:nvPr/>
        </p:nvSpPr>
        <p:spPr>
          <a:xfrm>
            <a:off x="3005847" y="1493495"/>
            <a:ext cx="4357991" cy="1138773"/>
          </a:xfrm>
          <a:prstGeom prst="rect">
            <a:avLst/>
          </a:prstGeom>
          <a:noFill/>
        </p:spPr>
        <p:txBody>
          <a:bodyPr wrap="square" rtlCol="0">
            <a:spAutoFit/>
          </a:bodyPr>
          <a:lstStyle/>
          <a:p>
            <a:r>
              <a:rPr lang="en-US" sz="1800" b="1" i="0" dirty="0">
                <a:solidFill>
                  <a:srgbClr val="000000"/>
                </a:solidFill>
                <a:effectLst/>
                <a:latin typeface="Times New Roman" panose="02020603050405020304" pitchFamily="18" charset="0"/>
                <a:cs typeface="Times New Roman" panose="02020603050405020304" pitchFamily="18" charset="0"/>
              </a:rPr>
              <a:t>We will browse through the data and collect some valuable insights with the help of Tables and Visual Plots</a:t>
            </a:r>
          </a:p>
          <a:p>
            <a:endParaRPr lang="en-IN" dirty="0"/>
          </a:p>
        </p:txBody>
      </p:sp>
      <p:pic>
        <p:nvPicPr>
          <p:cNvPr id="9" name="Picture 8">
            <a:extLst>
              <a:ext uri="{FF2B5EF4-FFF2-40B4-BE49-F238E27FC236}">
                <a16:creationId xmlns:a16="http://schemas.microsoft.com/office/drawing/2014/main" id="{61EE1E57-410F-5EAF-724A-DF0C72E00296}"/>
              </a:ext>
            </a:extLst>
          </p:cNvPr>
          <p:cNvPicPr>
            <a:picLocks noChangeAspect="1"/>
          </p:cNvPicPr>
          <p:nvPr/>
        </p:nvPicPr>
        <p:blipFill>
          <a:blip r:embed="rId2"/>
          <a:stretch>
            <a:fillRect/>
          </a:stretch>
        </p:blipFill>
        <p:spPr>
          <a:xfrm>
            <a:off x="7601279" y="2049864"/>
            <a:ext cx="3330229" cy="2705667"/>
          </a:xfrm>
          <a:prstGeom prst="rect">
            <a:avLst/>
          </a:prstGeom>
        </p:spPr>
      </p:pic>
      <p:pic>
        <p:nvPicPr>
          <p:cNvPr id="13" name="Picture 12">
            <a:extLst>
              <a:ext uri="{FF2B5EF4-FFF2-40B4-BE49-F238E27FC236}">
                <a16:creationId xmlns:a16="http://schemas.microsoft.com/office/drawing/2014/main" id="{BE2088C4-7AA9-C441-35BC-2A654287BC7F}"/>
              </a:ext>
            </a:extLst>
          </p:cNvPr>
          <p:cNvPicPr>
            <a:picLocks noChangeAspect="1"/>
          </p:cNvPicPr>
          <p:nvPr/>
        </p:nvPicPr>
        <p:blipFill>
          <a:blip r:embed="rId3"/>
          <a:stretch>
            <a:fillRect/>
          </a:stretch>
        </p:blipFill>
        <p:spPr>
          <a:xfrm>
            <a:off x="2251179" y="2778932"/>
            <a:ext cx="4679085" cy="3459780"/>
          </a:xfrm>
          <a:prstGeom prst="rect">
            <a:avLst/>
          </a:prstGeom>
        </p:spPr>
      </p:pic>
    </p:spTree>
    <p:extLst>
      <p:ext uri="{BB962C8B-B14F-4D97-AF65-F5344CB8AC3E}">
        <p14:creationId xmlns:p14="http://schemas.microsoft.com/office/powerpoint/2010/main" val="255290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9EB422-E01B-72F4-FEDF-ABDCA93002E4}"/>
              </a:ext>
            </a:extLst>
          </p:cNvPr>
          <p:cNvPicPr>
            <a:picLocks noChangeAspect="1"/>
          </p:cNvPicPr>
          <p:nvPr/>
        </p:nvPicPr>
        <p:blipFill>
          <a:blip r:embed="rId2"/>
          <a:stretch>
            <a:fillRect/>
          </a:stretch>
        </p:blipFill>
        <p:spPr>
          <a:xfrm>
            <a:off x="987660" y="1095375"/>
            <a:ext cx="5343525" cy="2333625"/>
          </a:xfrm>
          <a:prstGeom prst="rect">
            <a:avLst/>
          </a:prstGeom>
          <a:ln>
            <a:solidFill>
              <a:schemeClr val="tx1"/>
            </a:solidFill>
          </a:ln>
        </p:spPr>
      </p:pic>
      <p:sp>
        <p:nvSpPr>
          <p:cNvPr id="7" name="TextBox 6">
            <a:extLst>
              <a:ext uri="{FF2B5EF4-FFF2-40B4-BE49-F238E27FC236}">
                <a16:creationId xmlns:a16="http://schemas.microsoft.com/office/drawing/2014/main" id="{895310C1-666B-EA4F-E470-D778D4628956}"/>
              </a:ext>
            </a:extLst>
          </p:cNvPr>
          <p:cNvSpPr txBox="1"/>
          <p:nvPr/>
        </p:nvSpPr>
        <p:spPr>
          <a:xfrm>
            <a:off x="925748" y="0"/>
            <a:ext cx="10810875" cy="707886"/>
          </a:xfrm>
          <a:prstGeom prst="rect">
            <a:avLst/>
          </a:prstGeom>
          <a:noFill/>
        </p:spPr>
        <p:txBody>
          <a:bodyPr wrap="square" rtlCol="0">
            <a:spAutoFit/>
          </a:bodyPr>
          <a:lstStyle/>
          <a:p>
            <a:r>
              <a:rPr lang="en-IN" sz="4000" b="1" dirty="0">
                <a:solidFill>
                  <a:schemeClr val="accent1">
                    <a:lumMod val="25000"/>
                  </a:schemeClr>
                </a:solidFill>
                <a:latin typeface="Helvetica Neue"/>
              </a:rPr>
              <a:t>Checking for duplicates and Treating them</a:t>
            </a:r>
            <a:r>
              <a:rPr lang="en-IN" sz="4000" b="1" i="0" dirty="0">
                <a:solidFill>
                  <a:schemeClr val="accent1">
                    <a:lumMod val="25000"/>
                  </a:schemeClr>
                </a:solidFill>
                <a:effectLst/>
                <a:latin typeface="Helvetica Neue"/>
              </a:rPr>
              <a:t>:</a:t>
            </a:r>
          </a:p>
        </p:txBody>
      </p:sp>
      <p:sp>
        <p:nvSpPr>
          <p:cNvPr id="8" name="TextBox 7">
            <a:extLst>
              <a:ext uri="{FF2B5EF4-FFF2-40B4-BE49-F238E27FC236}">
                <a16:creationId xmlns:a16="http://schemas.microsoft.com/office/drawing/2014/main" id="{CB686122-2D53-9666-8FF3-6AADD6A82E73}"/>
              </a:ext>
            </a:extLst>
          </p:cNvPr>
          <p:cNvSpPr txBox="1"/>
          <p:nvPr/>
        </p:nvSpPr>
        <p:spPr>
          <a:xfrm>
            <a:off x="6523289" y="3643306"/>
            <a:ext cx="3433864" cy="2339102"/>
          </a:xfrm>
          <a:prstGeom prst="rect">
            <a:avLst/>
          </a:prstGeom>
          <a:noFill/>
        </p:spPr>
        <p:txBody>
          <a:bodyPr wrap="square" rtlCol="0">
            <a:spAutoFit/>
          </a:bodyPr>
          <a:lstStyle/>
          <a:p>
            <a:pPr algn="l"/>
            <a:r>
              <a:rPr lang="en-US" sz="1600" b="1" i="0" dirty="0">
                <a:solidFill>
                  <a:srgbClr val="000000"/>
                </a:solidFill>
                <a:effectLst/>
                <a:latin typeface="Times New Roman" panose="02020603050405020304" pitchFamily="18" charset="0"/>
                <a:cs typeface="Times New Roman" panose="02020603050405020304" pitchFamily="18" charset="0"/>
              </a:rPr>
              <a:t>Observations:</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 checked for the duplicates in our data and we even checked it for our column ‘tweets’, we found out from there we have a lot of duplicated values.</a:t>
            </a:r>
          </a:p>
          <a:p>
            <a:pPr algn="l">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So we dropped the duplicated value and kept the original ones.</a:t>
            </a:r>
          </a:p>
          <a:p>
            <a:endParaRPr lang="en-IN" dirty="0"/>
          </a:p>
        </p:txBody>
      </p:sp>
    </p:spTree>
    <p:extLst>
      <p:ext uri="{BB962C8B-B14F-4D97-AF65-F5344CB8AC3E}">
        <p14:creationId xmlns:p14="http://schemas.microsoft.com/office/powerpoint/2010/main" val="2023184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182E1E-16E4-580F-BD7E-3816C18AFF40}"/>
              </a:ext>
            </a:extLst>
          </p:cNvPr>
          <p:cNvSpPr txBox="1"/>
          <p:nvPr/>
        </p:nvSpPr>
        <p:spPr>
          <a:xfrm>
            <a:off x="603910" y="125303"/>
            <a:ext cx="11189984" cy="2612318"/>
          </a:xfrm>
          <a:prstGeom prst="rect">
            <a:avLst/>
          </a:prstGeom>
          <a:noFill/>
        </p:spPr>
        <p:txBody>
          <a:bodyPr wrap="square">
            <a:spAutoFit/>
          </a:bodyPr>
          <a:lstStyle/>
          <a:p>
            <a:pPr marL="0" marR="0" lvl="0" indent="0" rtl="0">
              <a:lnSpc>
                <a:spcPct val="115000"/>
              </a:lnSpc>
              <a:spcBef>
                <a:spcPts val="0"/>
              </a:spcBef>
              <a:spcAft>
                <a:spcPts val="0"/>
              </a:spcAft>
              <a:buNone/>
            </a:pPr>
            <a:r>
              <a:rPr lang="en-US" sz="2400" b="1" dirty="0">
                <a:solidFill>
                  <a:schemeClr val="accent1">
                    <a:lumMod val="25000"/>
                  </a:schemeClr>
                </a:solidFill>
                <a:latin typeface="Georgia" panose="02040502050405020303" pitchFamily="18" charset="0"/>
                <a:ea typeface="Times New Roman"/>
                <a:cs typeface="Times New Roman"/>
                <a:sym typeface="Times New Roman"/>
              </a:rPr>
              <a:t>Objective :</a:t>
            </a:r>
            <a:endParaRPr lang="en-US" dirty="0">
              <a:solidFill>
                <a:schemeClr val="accent1">
                  <a:lumMod val="25000"/>
                </a:schemeClr>
              </a:solidFill>
              <a:latin typeface="Georgia" panose="02040502050405020303" pitchFamily="18" charset="0"/>
            </a:endParaRPr>
          </a:p>
          <a:p>
            <a:pPr marL="342900" marR="0" lvl="0" indent="-342900" rtl="0">
              <a:lnSpc>
                <a:spcPct val="115000"/>
              </a:lnSpc>
              <a:spcBef>
                <a:spcPts val="0"/>
              </a:spcBef>
              <a:spcAft>
                <a:spcPts val="0"/>
              </a:spcAft>
              <a:buFont typeface="Arial" panose="020B0604020202020204" pitchFamily="34" charset="0"/>
              <a:buChar char="•"/>
            </a:pPr>
            <a:r>
              <a:rPr lang="en-US" sz="2000" b="1" dirty="0">
                <a:solidFill>
                  <a:schemeClr val="dk1"/>
                </a:solidFill>
                <a:latin typeface="Times New Roman"/>
                <a:ea typeface="Times New Roman"/>
                <a:cs typeface="Times New Roman"/>
                <a:sym typeface="Times New Roman"/>
              </a:rPr>
              <a:t> </a:t>
            </a:r>
            <a:r>
              <a:rPr lang="en-US" sz="2000" dirty="0">
                <a:solidFill>
                  <a:schemeClr val="dk1"/>
                </a:solidFill>
                <a:latin typeface="Times New Roman"/>
                <a:ea typeface="Times New Roman"/>
                <a:cs typeface="Times New Roman"/>
                <a:sym typeface="Times New Roman"/>
              </a:rPr>
              <a:t>We observed that in the figurative class there was a lot of misclassification due to the class containing #sarcasm or #irony.</a:t>
            </a:r>
          </a:p>
          <a:p>
            <a:pPr marL="342900" marR="0" lvl="0" indent="-342900" rtl="0">
              <a:lnSpc>
                <a:spcPct val="115000"/>
              </a:lnSpc>
              <a:spcBef>
                <a:spcPts val="0"/>
              </a:spcBef>
              <a:spcAft>
                <a:spcPts val="0"/>
              </a:spcAft>
              <a:buFont typeface="Arial" panose="020B0604020202020204" pitchFamily="34" charset="0"/>
              <a:buChar char="•"/>
            </a:pPr>
            <a:r>
              <a:rPr lang="en-US" sz="2000" dirty="0">
                <a:solidFill>
                  <a:schemeClr val="dk1"/>
                </a:solidFill>
                <a:latin typeface="Times New Roman"/>
                <a:ea typeface="Times New Roman"/>
                <a:cs typeface="Times New Roman"/>
                <a:sym typeface="Times New Roman"/>
              </a:rPr>
              <a:t>We checked are there statement where both words like irony and sarcasm coming in the same statement but there were only 6 statement like those.</a:t>
            </a:r>
          </a:p>
          <a:p>
            <a:pPr marL="342900" marR="0" lvl="0" indent="-342900" rtl="0">
              <a:lnSpc>
                <a:spcPct val="115000"/>
              </a:lnSpc>
              <a:spcBef>
                <a:spcPts val="0"/>
              </a:spcBef>
              <a:spcAft>
                <a:spcPts val="0"/>
              </a:spcAft>
              <a:buFont typeface="Arial" panose="020B0604020202020204" pitchFamily="34" charset="0"/>
              <a:buChar char="•"/>
            </a:pPr>
            <a:r>
              <a:rPr lang="en-US" sz="2000" dirty="0">
                <a:solidFill>
                  <a:schemeClr val="dk1"/>
                </a:solidFill>
                <a:latin typeface="Times New Roman"/>
                <a:ea typeface="Times New Roman"/>
                <a:cs typeface="Times New Roman"/>
                <a:sym typeface="Times New Roman"/>
              </a:rPr>
              <a:t>So according to that we distributed the figurative class into irony and sarcasm.</a:t>
            </a:r>
          </a:p>
          <a:p>
            <a:pPr marL="342900" marR="0" lvl="0" indent="-342900" rtl="0">
              <a:lnSpc>
                <a:spcPct val="115000"/>
              </a:lnSpc>
              <a:spcBef>
                <a:spcPts val="0"/>
              </a:spcBef>
              <a:spcAft>
                <a:spcPts val="0"/>
              </a:spcAft>
              <a:buFont typeface="Arial" panose="020B0604020202020204" pitchFamily="34" charset="0"/>
              <a:buChar char="•"/>
            </a:pPr>
            <a:r>
              <a:rPr lang="en-US" sz="2000" dirty="0">
                <a:solidFill>
                  <a:schemeClr val="dk1"/>
                </a:solidFill>
                <a:latin typeface="Times New Roman"/>
                <a:ea typeface="Times New Roman"/>
                <a:cs typeface="Times New Roman"/>
                <a:sym typeface="Times New Roman"/>
              </a:rPr>
              <a:t>Hence now we are left with only 3 classes  i.e. Regular, irony and sarcasm.</a:t>
            </a:r>
            <a:endParaRPr lang="en-US" sz="1600"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6897998F-AA98-6992-F139-3EB08CD533F3}"/>
              </a:ext>
            </a:extLst>
          </p:cNvPr>
          <p:cNvPicPr>
            <a:picLocks noChangeAspect="1"/>
          </p:cNvPicPr>
          <p:nvPr/>
        </p:nvPicPr>
        <p:blipFill>
          <a:blip r:embed="rId2"/>
          <a:stretch>
            <a:fillRect/>
          </a:stretch>
        </p:blipFill>
        <p:spPr>
          <a:xfrm>
            <a:off x="7312091" y="3251913"/>
            <a:ext cx="4574721" cy="1809750"/>
          </a:xfrm>
          <a:prstGeom prst="rect">
            <a:avLst/>
          </a:prstGeom>
          <a:ln>
            <a:solidFill>
              <a:schemeClr val="tx1"/>
            </a:solidFill>
          </a:ln>
        </p:spPr>
      </p:pic>
      <p:pic>
        <p:nvPicPr>
          <p:cNvPr id="4" name="Picture 3">
            <a:extLst>
              <a:ext uri="{FF2B5EF4-FFF2-40B4-BE49-F238E27FC236}">
                <a16:creationId xmlns:a16="http://schemas.microsoft.com/office/drawing/2014/main" id="{3303ACE3-7343-8422-F5DF-C371592C6319}"/>
              </a:ext>
            </a:extLst>
          </p:cNvPr>
          <p:cNvPicPr>
            <a:picLocks noChangeAspect="1"/>
          </p:cNvPicPr>
          <p:nvPr/>
        </p:nvPicPr>
        <p:blipFill>
          <a:blip r:embed="rId3"/>
          <a:stretch>
            <a:fillRect/>
          </a:stretch>
        </p:blipFill>
        <p:spPr>
          <a:xfrm>
            <a:off x="194407" y="2892489"/>
            <a:ext cx="6980834" cy="3840207"/>
          </a:xfrm>
          <a:prstGeom prst="rect">
            <a:avLst/>
          </a:prstGeom>
          <a:ln>
            <a:solidFill>
              <a:schemeClr val="tx1"/>
            </a:solidFill>
          </a:ln>
        </p:spPr>
      </p:pic>
    </p:spTree>
    <p:extLst>
      <p:ext uri="{BB962C8B-B14F-4D97-AF65-F5344CB8AC3E}">
        <p14:creationId xmlns:p14="http://schemas.microsoft.com/office/powerpoint/2010/main" val="3379129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90E6C3-1528-725D-46F8-5BE83D9A5B9D}"/>
              </a:ext>
            </a:extLst>
          </p:cNvPr>
          <p:cNvSpPr txBox="1"/>
          <p:nvPr/>
        </p:nvSpPr>
        <p:spPr>
          <a:xfrm>
            <a:off x="3112851" y="252919"/>
            <a:ext cx="7996136" cy="800219"/>
          </a:xfrm>
          <a:prstGeom prst="rect">
            <a:avLst/>
          </a:prstGeom>
          <a:noFill/>
        </p:spPr>
        <p:txBody>
          <a:bodyPr wrap="square" rtlCol="0">
            <a:spAutoFit/>
          </a:bodyPr>
          <a:lstStyle/>
          <a:p>
            <a:r>
              <a:rPr lang="en-IN" sz="3200" b="1" i="0" dirty="0">
                <a:solidFill>
                  <a:schemeClr val="accent1">
                    <a:lumMod val="25000"/>
                  </a:schemeClr>
                </a:solidFill>
                <a:effectLst/>
                <a:latin typeface="Times New Roman" panose="02020603050405020304" pitchFamily="18" charset="0"/>
                <a:cs typeface="Times New Roman" panose="02020603050405020304" pitchFamily="18" charset="0"/>
              </a:rPr>
              <a:t>Data visualizations:</a:t>
            </a:r>
          </a:p>
          <a:p>
            <a:endParaRPr lang="en-IN" dirty="0"/>
          </a:p>
        </p:txBody>
      </p:sp>
      <p:sp>
        <p:nvSpPr>
          <p:cNvPr id="5" name="TextBox 4">
            <a:extLst>
              <a:ext uri="{FF2B5EF4-FFF2-40B4-BE49-F238E27FC236}">
                <a16:creationId xmlns:a16="http://schemas.microsoft.com/office/drawing/2014/main" id="{FA329F69-90E6-276B-0182-FFC988FE39FF}"/>
              </a:ext>
            </a:extLst>
          </p:cNvPr>
          <p:cNvSpPr txBox="1"/>
          <p:nvPr/>
        </p:nvSpPr>
        <p:spPr>
          <a:xfrm>
            <a:off x="3112851" y="1352145"/>
            <a:ext cx="3871608"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For Class Distribution </a:t>
            </a:r>
            <a:endParaRPr lang="en-IN"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798A147-0672-FE64-FEED-EC47FB902849}"/>
              </a:ext>
            </a:extLst>
          </p:cNvPr>
          <p:cNvSpPr txBox="1"/>
          <p:nvPr/>
        </p:nvSpPr>
        <p:spPr>
          <a:xfrm>
            <a:off x="2315183" y="4221804"/>
            <a:ext cx="3433864" cy="1600438"/>
          </a:xfrm>
          <a:prstGeom prst="rect">
            <a:avLst/>
          </a:prstGeom>
          <a:noFill/>
        </p:spPr>
        <p:txBody>
          <a:bodyPr wrap="square" rtlCol="0">
            <a:spAutoFit/>
          </a:bodyPr>
          <a:lstStyle/>
          <a:p>
            <a:pPr algn="l"/>
            <a:r>
              <a:rPr lang="en-US" sz="1600" b="1" i="0" dirty="0">
                <a:solidFill>
                  <a:srgbClr val="000000"/>
                </a:solidFill>
                <a:effectLst/>
                <a:latin typeface="Times New Roman" panose="02020603050405020304" pitchFamily="18" charset="0"/>
                <a:cs typeface="Times New Roman" panose="02020603050405020304" pitchFamily="18" charset="0"/>
              </a:rPr>
              <a:t>Observations:</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Tweets dataset </a:t>
            </a:r>
            <a:r>
              <a:rPr lang="en-US" sz="1600" b="0" i="0" dirty="0">
                <a:solidFill>
                  <a:srgbClr val="000000"/>
                </a:solidFill>
                <a:effectLst/>
                <a:latin typeface="Times New Roman" panose="02020603050405020304" pitchFamily="18" charset="0"/>
                <a:cs typeface="Times New Roman" panose="02020603050405020304" pitchFamily="18" charset="0"/>
              </a:rPr>
              <a:t>has three classes in which ‘</a:t>
            </a:r>
            <a:r>
              <a:rPr lang="en-US" sz="1600" b="0" i="0" dirty="0" err="1">
                <a:solidFill>
                  <a:srgbClr val="000000"/>
                </a:solidFill>
                <a:effectLst/>
                <a:latin typeface="Times New Roman" panose="02020603050405020304" pitchFamily="18" charset="0"/>
                <a:cs typeface="Times New Roman" panose="02020603050405020304" pitchFamily="18" charset="0"/>
              </a:rPr>
              <a:t>Irony’,’Sarcasm’,’Regular</a:t>
            </a:r>
            <a:r>
              <a:rPr lang="en-US" sz="1600" b="0" i="0" dirty="0">
                <a:solidFill>
                  <a:srgbClr val="000000"/>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show the how much percentage tweets include  in which class.</a:t>
            </a:r>
            <a:endParaRPr lang="en-US" sz="1600" b="0" i="0" dirty="0">
              <a:solidFill>
                <a:srgbClr val="000000"/>
              </a:solidFill>
              <a:effectLst/>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2607CABF-A246-F7F3-2948-0A3DC0BA072D}"/>
              </a:ext>
            </a:extLst>
          </p:cNvPr>
          <p:cNvPicPr>
            <a:picLocks noChangeAspect="1"/>
          </p:cNvPicPr>
          <p:nvPr/>
        </p:nvPicPr>
        <p:blipFill>
          <a:blip r:embed="rId2"/>
          <a:stretch>
            <a:fillRect/>
          </a:stretch>
        </p:blipFill>
        <p:spPr>
          <a:xfrm>
            <a:off x="6984459" y="1032577"/>
            <a:ext cx="5140084" cy="5079613"/>
          </a:xfrm>
          <a:prstGeom prst="rect">
            <a:avLst/>
          </a:prstGeom>
        </p:spPr>
      </p:pic>
      <p:pic>
        <p:nvPicPr>
          <p:cNvPr id="9" name="Picture 8">
            <a:extLst>
              <a:ext uri="{FF2B5EF4-FFF2-40B4-BE49-F238E27FC236}">
                <a16:creationId xmlns:a16="http://schemas.microsoft.com/office/drawing/2014/main" id="{0040C9CA-29B2-7A3E-51C6-1FBFA143BCAC}"/>
              </a:ext>
            </a:extLst>
          </p:cNvPr>
          <p:cNvPicPr>
            <a:picLocks noChangeAspect="1"/>
          </p:cNvPicPr>
          <p:nvPr/>
        </p:nvPicPr>
        <p:blipFill>
          <a:blip r:embed="rId3"/>
          <a:stretch>
            <a:fillRect/>
          </a:stretch>
        </p:blipFill>
        <p:spPr>
          <a:xfrm>
            <a:off x="2764796" y="2008001"/>
            <a:ext cx="3406432" cy="1854872"/>
          </a:xfrm>
          <a:prstGeom prst="rect">
            <a:avLst/>
          </a:prstGeom>
        </p:spPr>
      </p:pic>
    </p:spTree>
    <p:extLst>
      <p:ext uri="{BB962C8B-B14F-4D97-AF65-F5344CB8AC3E}">
        <p14:creationId xmlns:p14="http://schemas.microsoft.com/office/powerpoint/2010/main" val="2823575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08A03D-8DB3-2C16-2944-F70C58B13D16}"/>
              </a:ext>
            </a:extLst>
          </p:cNvPr>
          <p:cNvSpPr txBox="1"/>
          <p:nvPr/>
        </p:nvSpPr>
        <p:spPr>
          <a:xfrm>
            <a:off x="2140086" y="53741"/>
            <a:ext cx="3453319" cy="646331"/>
          </a:xfrm>
          <a:prstGeom prst="rect">
            <a:avLst/>
          </a:prstGeom>
          <a:noFill/>
        </p:spPr>
        <p:txBody>
          <a:bodyPr wrap="square" rtlCol="0">
            <a:spAutoFit/>
          </a:bodyPr>
          <a:lstStyle/>
          <a:p>
            <a:r>
              <a:rPr lang="en-IN" sz="3600" b="1" i="0" dirty="0">
                <a:solidFill>
                  <a:schemeClr val="accent1">
                    <a:lumMod val="25000"/>
                  </a:schemeClr>
                </a:solidFill>
                <a:effectLst/>
                <a:latin typeface="Times New Roman" panose="02020603050405020304" pitchFamily="18" charset="0"/>
                <a:cs typeface="Times New Roman" panose="02020603050405020304" pitchFamily="18" charset="0"/>
              </a:rPr>
              <a:t>Title column:</a:t>
            </a:r>
          </a:p>
        </p:txBody>
      </p:sp>
      <p:sp>
        <p:nvSpPr>
          <p:cNvPr id="7" name="TextBox 6">
            <a:extLst>
              <a:ext uri="{FF2B5EF4-FFF2-40B4-BE49-F238E27FC236}">
                <a16:creationId xmlns:a16="http://schemas.microsoft.com/office/drawing/2014/main" id="{B7615DDD-4A3E-6892-3E34-704FC9C42C68}"/>
              </a:ext>
            </a:extLst>
          </p:cNvPr>
          <p:cNvSpPr txBox="1"/>
          <p:nvPr/>
        </p:nvSpPr>
        <p:spPr>
          <a:xfrm>
            <a:off x="3866745" y="5842278"/>
            <a:ext cx="5197290" cy="584775"/>
          </a:xfrm>
          <a:prstGeom prst="rect">
            <a:avLst/>
          </a:prstGeom>
          <a:noFill/>
        </p:spPr>
        <p:txBody>
          <a:bodyPr wrap="square" rtlCol="0">
            <a:spAutoFit/>
          </a:bodyPr>
          <a:lstStyle/>
          <a:p>
            <a:pPr algn="l"/>
            <a:r>
              <a:rPr lang="en-US" sz="1600" b="1" i="0" dirty="0">
                <a:solidFill>
                  <a:srgbClr val="000000"/>
                </a:solidFill>
                <a:effectLst/>
                <a:latin typeface="Times New Roman" panose="02020603050405020304" pitchFamily="18" charset="0"/>
                <a:cs typeface="Times New Roman" panose="02020603050405020304" pitchFamily="18" charset="0"/>
              </a:rPr>
              <a:t>Observations:</a:t>
            </a:r>
          </a:p>
          <a:p>
            <a:pPr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Total number of words in  each class</a:t>
            </a:r>
            <a:endParaRPr lang="en-US" sz="1600" b="0" i="0" dirty="0">
              <a:solidFill>
                <a:srgbClr val="000000"/>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BA5C013-4739-D650-CDC3-CF52EF72182E}"/>
              </a:ext>
            </a:extLst>
          </p:cNvPr>
          <p:cNvPicPr>
            <a:picLocks noChangeAspect="1"/>
          </p:cNvPicPr>
          <p:nvPr/>
        </p:nvPicPr>
        <p:blipFill>
          <a:blip r:embed="rId2"/>
          <a:stretch>
            <a:fillRect/>
          </a:stretch>
        </p:blipFill>
        <p:spPr>
          <a:xfrm>
            <a:off x="1597143" y="763518"/>
            <a:ext cx="8997714" cy="5330963"/>
          </a:xfrm>
          <a:prstGeom prst="rect">
            <a:avLst/>
          </a:prstGeom>
          <a:ln>
            <a:solidFill>
              <a:schemeClr val="tx1"/>
            </a:solidFill>
          </a:ln>
        </p:spPr>
      </p:pic>
    </p:spTree>
    <p:extLst>
      <p:ext uri="{BB962C8B-B14F-4D97-AF65-F5344CB8AC3E}">
        <p14:creationId xmlns:p14="http://schemas.microsoft.com/office/powerpoint/2010/main" val="2447647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46B26-4849-AA17-133C-4835229C685F}"/>
              </a:ext>
            </a:extLst>
          </p:cNvPr>
          <p:cNvSpPr txBox="1"/>
          <p:nvPr/>
        </p:nvSpPr>
        <p:spPr>
          <a:xfrm>
            <a:off x="1547095" y="0"/>
            <a:ext cx="8044773" cy="523220"/>
          </a:xfrm>
          <a:prstGeom prst="rect">
            <a:avLst/>
          </a:prstGeom>
          <a:noFill/>
        </p:spPr>
        <p:txBody>
          <a:bodyPr wrap="square" rtlCol="0">
            <a:spAutoFit/>
          </a:bodyPr>
          <a:lstStyle/>
          <a:p>
            <a:r>
              <a:rPr lang="en-IN" b="0" i="0" dirty="0">
                <a:solidFill>
                  <a:srgbClr val="000000"/>
                </a:solidFill>
                <a:effectLst/>
                <a:latin typeface="Helvetica Neue"/>
              </a:rPr>
              <a:t> </a:t>
            </a:r>
            <a:r>
              <a:rPr lang="en-IN" sz="2800" b="1" dirty="0" err="1">
                <a:solidFill>
                  <a:schemeClr val="accent1">
                    <a:lumMod val="25000"/>
                  </a:schemeClr>
                </a:solidFill>
                <a:latin typeface="Times New Roman" panose="02020603050405020304" pitchFamily="18" charset="0"/>
                <a:cs typeface="Times New Roman" panose="02020603050405020304" pitchFamily="18" charset="0"/>
              </a:rPr>
              <a:t>Wordcloud</a:t>
            </a:r>
            <a:r>
              <a:rPr lang="en-IN" sz="2800" b="1" dirty="0">
                <a:solidFill>
                  <a:schemeClr val="accent1">
                    <a:lumMod val="25000"/>
                  </a:schemeClr>
                </a:solidFill>
                <a:latin typeface="Times New Roman" panose="02020603050405020304" pitchFamily="18" charset="0"/>
                <a:cs typeface="Times New Roman" panose="02020603050405020304" pitchFamily="18" charset="0"/>
              </a:rPr>
              <a:t> </a:t>
            </a:r>
            <a:r>
              <a:rPr lang="en-IN" sz="2800" b="1" i="0" dirty="0">
                <a:solidFill>
                  <a:schemeClr val="accent1">
                    <a:lumMod val="25000"/>
                  </a:schemeClr>
                </a:solidFill>
                <a:effectLst/>
                <a:latin typeface="Times New Roman" panose="02020603050405020304" pitchFamily="18" charset="0"/>
                <a:cs typeface="Times New Roman" panose="02020603050405020304" pitchFamily="18" charset="0"/>
              </a:rPr>
              <a:t>:Regular, Irony &amp; Sarcasm</a:t>
            </a:r>
            <a:endParaRPr lang="en-IN" b="1" dirty="0">
              <a:solidFill>
                <a:schemeClr val="accent1">
                  <a:lumMod val="2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D9A9CFC-D5BC-1692-9611-3E11D8A14FAB}"/>
              </a:ext>
            </a:extLst>
          </p:cNvPr>
          <p:cNvSpPr txBox="1"/>
          <p:nvPr/>
        </p:nvSpPr>
        <p:spPr>
          <a:xfrm>
            <a:off x="6517916" y="3648269"/>
            <a:ext cx="4413406" cy="1569660"/>
          </a:xfrm>
          <a:prstGeom prst="rect">
            <a:avLst/>
          </a:prstGeom>
          <a:noFill/>
        </p:spPr>
        <p:txBody>
          <a:bodyPr wrap="square" rtlCol="0">
            <a:spAutoFit/>
          </a:bodyPr>
          <a:lstStyle/>
          <a:p>
            <a:pPr algn="l"/>
            <a:r>
              <a:rPr lang="en-US" sz="1600" b="1" i="0" dirty="0">
                <a:solidFill>
                  <a:srgbClr val="000000"/>
                </a:solidFill>
                <a:effectLst/>
                <a:latin typeface="Times New Roman" panose="02020603050405020304" pitchFamily="18" charset="0"/>
                <a:cs typeface="Times New Roman" panose="02020603050405020304" pitchFamily="18" charset="0"/>
              </a:rPr>
              <a:t>Observations:</a:t>
            </a:r>
          </a:p>
          <a:p>
            <a:pPr algn="l"/>
            <a:r>
              <a:rPr lang="en-US" sz="1600" b="0" i="0" dirty="0">
                <a:solidFill>
                  <a:schemeClr val="tx1"/>
                </a:solidFill>
                <a:effectLst/>
                <a:latin typeface="Times New Roman" panose="02020603050405020304" pitchFamily="18" charset="0"/>
                <a:cs typeface="Times New Roman" panose="02020603050405020304" pitchFamily="18" charset="0"/>
              </a:rPr>
              <a:t>In this </a:t>
            </a:r>
            <a:r>
              <a:rPr lang="en-US" sz="1600" b="0" i="0" dirty="0" err="1">
                <a:solidFill>
                  <a:schemeClr val="tx1"/>
                </a:solidFill>
                <a:effectLst/>
                <a:latin typeface="Times New Roman" panose="02020603050405020304" pitchFamily="18" charset="0"/>
                <a:cs typeface="Times New Roman" panose="02020603050405020304" pitchFamily="18" charset="0"/>
              </a:rPr>
              <a:t>wordcloud</a:t>
            </a:r>
            <a:r>
              <a:rPr lang="en-US" sz="1600" b="0" i="0" dirty="0">
                <a:solidFill>
                  <a:schemeClr val="tx1"/>
                </a:solidFill>
                <a:effectLst/>
                <a:latin typeface="Times New Roman" panose="02020603050405020304" pitchFamily="18" charset="0"/>
                <a:cs typeface="Times New Roman" panose="02020603050405020304" pitchFamily="18" charset="0"/>
              </a:rPr>
              <a:t> we can see that there are a lot of links and others </a:t>
            </a:r>
            <a:r>
              <a:rPr lang="en-US" sz="1600" b="0" i="0" dirty="0" err="1">
                <a:solidFill>
                  <a:schemeClr val="tx1"/>
                </a:solidFill>
                <a:effectLst/>
                <a:latin typeface="Times New Roman" panose="02020603050405020304" pitchFamily="18" charset="0"/>
                <a:cs typeface="Times New Roman" panose="02020603050405020304" pitchFamily="18" charset="0"/>
              </a:rPr>
              <a:t>stopwords</a:t>
            </a:r>
            <a:r>
              <a:rPr lang="en-US" sz="1600" b="0" i="0" dirty="0">
                <a:solidFill>
                  <a:schemeClr val="tx1"/>
                </a:solidFill>
                <a:effectLst/>
                <a:latin typeface="Times New Roman" panose="02020603050405020304" pitchFamily="18" charset="0"/>
                <a:cs typeface="Times New Roman" panose="02020603050405020304" pitchFamily="18" charset="0"/>
              </a:rPr>
              <a:t> which will probably not help in learning of our model so we need to treat them.</a:t>
            </a:r>
            <a:br>
              <a:rPr lang="en-US" sz="2000" dirty="0">
                <a:effectLst/>
                <a:latin typeface="Open Sans" panose="020F0502020204030204" pitchFamily="34" charset="0"/>
              </a:rPr>
            </a:br>
            <a:endParaRPr lang="en-US" sz="1600" b="0" i="0" dirty="0">
              <a:solidFill>
                <a:srgbClr val="000000"/>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758A261-171F-EEF0-DF28-09946F4B81CB}"/>
              </a:ext>
            </a:extLst>
          </p:cNvPr>
          <p:cNvPicPr>
            <a:picLocks noChangeAspect="1"/>
          </p:cNvPicPr>
          <p:nvPr/>
        </p:nvPicPr>
        <p:blipFill>
          <a:blip r:embed="rId2"/>
          <a:stretch>
            <a:fillRect/>
          </a:stretch>
        </p:blipFill>
        <p:spPr>
          <a:xfrm>
            <a:off x="10933" y="523220"/>
            <a:ext cx="6408528" cy="3059735"/>
          </a:xfrm>
          <a:prstGeom prst="rect">
            <a:avLst/>
          </a:prstGeom>
          <a:ln>
            <a:solidFill>
              <a:schemeClr val="tx1"/>
            </a:solidFill>
          </a:ln>
        </p:spPr>
      </p:pic>
      <p:pic>
        <p:nvPicPr>
          <p:cNvPr id="8" name="Picture 7">
            <a:extLst>
              <a:ext uri="{FF2B5EF4-FFF2-40B4-BE49-F238E27FC236}">
                <a16:creationId xmlns:a16="http://schemas.microsoft.com/office/drawing/2014/main" id="{EAEC5DF6-CE26-F86A-20BC-AEFDC6005E82}"/>
              </a:ext>
            </a:extLst>
          </p:cNvPr>
          <p:cNvPicPr>
            <a:picLocks noChangeAspect="1"/>
          </p:cNvPicPr>
          <p:nvPr/>
        </p:nvPicPr>
        <p:blipFill>
          <a:blip r:embed="rId3"/>
          <a:stretch>
            <a:fillRect/>
          </a:stretch>
        </p:blipFill>
        <p:spPr>
          <a:xfrm>
            <a:off x="6403610" y="523220"/>
            <a:ext cx="5604887" cy="3059735"/>
          </a:xfrm>
          <a:prstGeom prst="rect">
            <a:avLst/>
          </a:prstGeom>
          <a:ln>
            <a:solidFill>
              <a:schemeClr val="tx1"/>
            </a:solidFill>
          </a:ln>
        </p:spPr>
      </p:pic>
      <p:pic>
        <p:nvPicPr>
          <p:cNvPr id="11" name="Picture 10">
            <a:extLst>
              <a:ext uri="{FF2B5EF4-FFF2-40B4-BE49-F238E27FC236}">
                <a16:creationId xmlns:a16="http://schemas.microsoft.com/office/drawing/2014/main" id="{E7A8E32F-1D38-4215-B050-F0FB5D004E4A}"/>
              </a:ext>
            </a:extLst>
          </p:cNvPr>
          <p:cNvPicPr>
            <a:picLocks noChangeAspect="1"/>
          </p:cNvPicPr>
          <p:nvPr/>
        </p:nvPicPr>
        <p:blipFill>
          <a:blip r:embed="rId4"/>
          <a:stretch>
            <a:fillRect/>
          </a:stretch>
        </p:blipFill>
        <p:spPr>
          <a:xfrm>
            <a:off x="10933" y="3582955"/>
            <a:ext cx="6392677" cy="3275045"/>
          </a:xfrm>
          <a:prstGeom prst="rect">
            <a:avLst/>
          </a:prstGeom>
          <a:ln>
            <a:solidFill>
              <a:schemeClr val="tx1"/>
            </a:solidFill>
          </a:ln>
        </p:spPr>
      </p:pic>
    </p:spTree>
    <p:extLst>
      <p:ext uri="{BB962C8B-B14F-4D97-AF65-F5344CB8AC3E}">
        <p14:creationId xmlns:p14="http://schemas.microsoft.com/office/powerpoint/2010/main" val="3179911187"/>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3747</TotalTime>
  <Words>846</Words>
  <Application>Microsoft Office PowerPoint</Application>
  <PresentationFormat>Widescreen</PresentationFormat>
  <Paragraphs>124</Paragraphs>
  <Slides>21</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Times New Roman</vt:lpstr>
      <vt:lpstr>Garamond</vt:lpstr>
      <vt:lpstr>Tw Cen MT</vt:lpstr>
      <vt:lpstr>Georgia</vt:lpstr>
      <vt:lpstr>Segoe UI Semibold</vt:lpstr>
      <vt:lpstr>Imprint MT Shadow</vt:lpstr>
      <vt:lpstr>Arial</vt:lpstr>
      <vt:lpstr>Sitka Display Semibold</vt:lpstr>
      <vt:lpstr>Century Gothic</vt:lpstr>
      <vt:lpstr>Open Sans</vt:lpstr>
      <vt:lpstr>Sitka Small</vt:lpstr>
      <vt:lpstr>Helvetica Neue</vt:lpstr>
      <vt:lpstr>Droplet</vt:lpstr>
      <vt:lpstr>Twitter Semantic Analysis  GROUP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 CLASSIFICATION GROUP -1</dc:title>
  <dc:creator>Teju</dc:creator>
  <cp:lastModifiedBy>aditya jagtap</cp:lastModifiedBy>
  <cp:revision>62</cp:revision>
  <dcterms:modified xsi:type="dcterms:W3CDTF">2023-09-12T10:13:16Z</dcterms:modified>
</cp:coreProperties>
</file>